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6.xml" ContentType="application/vnd.openxmlformats-officedocument.them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</p:sldMasterIdLst>
  <p:sldIdLst>
    <p:sldId id="256" r:id="rId28"/>
    <p:sldId id="257" r:id="rId29"/>
    <p:sldId id="260" r:id="rId30"/>
    <p:sldId id="258" r:id="rId31"/>
    <p:sldId id="259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62" r:id="rId40"/>
    <p:sldId id="274" r:id="rId41"/>
    <p:sldId id="275" r:id="rId42"/>
    <p:sldId id="277" r:id="rId43"/>
    <p:sldId id="261" r:id="rId44"/>
    <p:sldId id="263" r:id="rId45"/>
    <p:sldId id="264" r:id="rId46"/>
    <p:sldId id="265" r:id="rId47"/>
    <p:sldId id="266" r:id="rId48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1pPr>
    <a:lvl2pPr marL="457200" algn="ctr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2pPr>
    <a:lvl3pPr marL="914400" algn="ctr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3pPr>
    <a:lvl4pPr marL="1371600" algn="ctr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4pPr>
    <a:lvl5pPr marL="1828800" algn="ctr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5pPr>
    <a:lvl6pPr marL="2286000" algn="l" defTabSz="914400" rtl="0" eaLnBrk="1" latinLnBrk="0" hangingPunct="1"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6pPr>
    <a:lvl7pPr marL="2743200" algn="l" defTabSz="914400" rtl="0" eaLnBrk="1" latinLnBrk="0" hangingPunct="1"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7pPr>
    <a:lvl8pPr marL="3200400" algn="l" defTabSz="914400" rtl="0" eaLnBrk="1" latinLnBrk="0" hangingPunct="1"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8pPr>
    <a:lvl9pPr marL="3657600" algn="l" defTabSz="914400" rtl="0" eaLnBrk="1" latinLnBrk="0" hangingPunct="1"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64" y="-7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2.xml"/><Relationship Id="rId41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55600" y="2984500"/>
            <a:ext cx="2870200" cy="632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378200" y="2984500"/>
            <a:ext cx="2870200" cy="632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Palatino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575800" y="444500"/>
            <a:ext cx="3073400" cy="88646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55600" y="444500"/>
            <a:ext cx="9067800" cy="88646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55600" y="2984500"/>
            <a:ext cx="2832100" cy="632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340100" y="2984500"/>
            <a:ext cx="2832100" cy="632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Palatino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718050" y="444500"/>
            <a:ext cx="1454150" cy="88646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55600" y="444500"/>
            <a:ext cx="4210050" cy="88646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Palatino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Palatino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575800" y="444500"/>
            <a:ext cx="3073400" cy="82677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55600" y="444500"/>
            <a:ext cx="9067800" cy="8267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55600" y="8001000"/>
            <a:ext cx="6070600" cy="50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8001000"/>
            <a:ext cx="6070600" cy="50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55600" y="444500"/>
            <a:ext cx="6070600" cy="886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444500"/>
            <a:ext cx="6070600" cy="886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Palatino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575800" y="390525"/>
            <a:ext cx="3073400" cy="891857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55600" y="390525"/>
            <a:ext cx="9067800" cy="89185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55600" y="2984500"/>
            <a:ext cx="6070600" cy="632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984500"/>
            <a:ext cx="6070600" cy="632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Palatino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575800" y="444500"/>
            <a:ext cx="3073400" cy="88646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55600" y="444500"/>
            <a:ext cx="9067800" cy="88646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Palatino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575800" y="5905500"/>
            <a:ext cx="3073400" cy="26035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55600" y="5905500"/>
            <a:ext cx="9067800" cy="26035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55600" y="8001000"/>
            <a:ext cx="6070600" cy="50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8001000"/>
            <a:ext cx="6070600" cy="50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Palatino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575800" y="6908800"/>
            <a:ext cx="3073400" cy="1600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55600" y="6908800"/>
            <a:ext cx="9067800" cy="1600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55600" y="5410200"/>
            <a:ext cx="2832100" cy="166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340100" y="5410200"/>
            <a:ext cx="2832100" cy="166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Palatino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718050" y="1930400"/>
            <a:ext cx="1454150" cy="51435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55600" y="1930400"/>
            <a:ext cx="4210050" cy="51435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Palatino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Palatino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575800" y="2276475"/>
            <a:ext cx="3073400" cy="64357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55600" y="2276475"/>
            <a:ext cx="906780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56400" y="2984500"/>
            <a:ext cx="2870200" cy="632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9779000" y="2984500"/>
            <a:ext cx="2870200" cy="632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Palatino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575800" y="444500"/>
            <a:ext cx="3073400" cy="88646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55600" y="444500"/>
            <a:ext cx="9067800" cy="88646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55600" y="2984500"/>
            <a:ext cx="6070600" cy="632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78600" y="2984500"/>
            <a:ext cx="6070600" cy="632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Palatino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575800" y="444500"/>
            <a:ext cx="3073400" cy="88646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55600" y="444500"/>
            <a:ext cx="9067800" cy="88646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444500"/>
            <a:ext cx="12293600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Didot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355600" y="2984500"/>
            <a:ext cx="5892800" cy="632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Palatino" charset="0"/>
              </a:rPr>
              <a:t>Click to edit Master text styles</a:t>
            </a:r>
          </a:p>
          <a:p>
            <a:pPr lvl="1"/>
            <a:r>
              <a:rPr lang="en-US" smtClean="0">
                <a:sym typeface="Palatino" charset="0"/>
              </a:rPr>
              <a:t>Second level</a:t>
            </a:r>
          </a:p>
          <a:p>
            <a:pPr lvl="2"/>
            <a:r>
              <a:rPr lang="en-US" smtClean="0">
                <a:sym typeface="Palatino" charset="0"/>
              </a:rPr>
              <a:t>Third level</a:t>
            </a:r>
          </a:p>
          <a:p>
            <a:pPr lvl="3"/>
            <a:r>
              <a:rPr lang="en-US" smtClean="0">
                <a:sym typeface="Palatino" charset="0"/>
              </a:rPr>
              <a:t>Fourth level</a:t>
            </a:r>
          </a:p>
          <a:p>
            <a:pPr lvl="4"/>
            <a:r>
              <a:rPr lang="en-US" smtClean="0">
                <a:sym typeface="Palatino" charset="0"/>
              </a:rPr>
              <a:t>Fifth level</a:t>
            </a:r>
          </a:p>
        </p:txBody>
      </p:sp>
      <p:grpSp>
        <p:nvGrpSpPr>
          <p:cNvPr id="9220" name="Group 5"/>
          <p:cNvGrpSpPr>
            <a:grpSpLocks/>
          </p:cNvGrpSpPr>
          <p:nvPr/>
        </p:nvGrpSpPr>
        <p:grpSpPr bwMode="auto">
          <a:xfrm>
            <a:off x="404813" y="2565400"/>
            <a:ext cx="12193587" cy="50800"/>
            <a:chOff x="0" y="0"/>
            <a:chExt cx="7680" cy="32"/>
          </a:xfrm>
        </p:grpSpPr>
        <p:sp>
          <p:nvSpPr>
            <p:cNvPr id="10243" name="Line 3"/>
            <p:cNvSpPr>
              <a:spLocks noChangeShapeType="1"/>
            </p:cNvSpPr>
            <p:nvPr/>
          </p:nvSpPr>
          <p:spPr bwMode="auto">
            <a:xfrm>
              <a:off x="0" y="0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244" name="Line 4"/>
            <p:cNvSpPr>
              <a:spLocks noChangeShapeType="1"/>
            </p:cNvSpPr>
            <p:nvPr/>
          </p:nvSpPr>
          <p:spPr bwMode="auto">
            <a:xfrm>
              <a:off x="0" y="32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marL="3683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1pPr>
      <a:lvl2pPr marL="7620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2pPr>
      <a:lvl3pPr marL="12065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3pPr>
      <a:lvl4pPr marL="16510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4pPr>
      <a:lvl5pPr marL="20955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5pPr>
      <a:lvl6pPr marL="25527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6pPr>
      <a:lvl7pPr marL="30099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7pPr>
      <a:lvl8pPr marL="34671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8pPr>
      <a:lvl9pPr marL="39243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355600" y="2984500"/>
            <a:ext cx="5816600" cy="632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Palatino" charset="0"/>
              </a:rPr>
              <a:t>Click to edit Master text styles</a:t>
            </a:r>
          </a:p>
          <a:p>
            <a:pPr lvl="1"/>
            <a:r>
              <a:rPr lang="en-US" smtClean="0">
                <a:sym typeface="Palatino" charset="0"/>
              </a:rPr>
              <a:t>Second level</a:t>
            </a:r>
          </a:p>
          <a:p>
            <a:pPr lvl="2"/>
            <a:r>
              <a:rPr lang="en-US" smtClean="0">
                <a:sym typeface="Palatino" charset="0"/>
              </a:rPr>
              <a:t>Third level</a:t>
            </a:r>
          </a:p>
          <a:p>
            <a:pPr lvl="3"/>
            <a:r>
              <a:rPr lang="en-US" smtClean="0">
                <a:sym typeface="Palatino" charset="0"/>
              </a:rPr>
              <a:t>Fourth level</a:t>
            </a:r>
          </a:p>
          <a:p>
            <a:pPr lvl="4"/>
            <a:r>
              <a:rPr lang="en-US" smtClean="0">
                <a:sym typeface="Palatino" charset="0"/>
              </a:rPr>
              <a:t>Fifth level</a:t>
            </a:r>
          </a:p>
        </p:txBody>
      </p:sp>
      <p:sp>
        <p:nvSpPr>
          <p:cNvPr id="10243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355600" y="444500"/>
            <a:ext cx="5816600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Didot" charset="0"/>
              </a:rPr>
              <a:t>Click to edit Master title style</a:t>
            </a:r>
          </a:p>
        </p:txBody>
      </p:sp>
      <p:grpSp>
        <p:nvGrpSpPr>
          <p:cNvPr id="10244" name="Group 5"/>
          <p:cNvGrpSpPr>
            <a:grpSpLocks/>
          </p:cNvGrpSpPr>
          <p:nvPr/>
        </p:nvGrpSpPr>
        <p:grpSpPr bwMode="auto">
          <a:xfrm>
            <a:off x="406400" y="2565400"/>
            <a:ext cx="5689600" cy="50800"/>
            <a:chOff x="0" y="0"/>
            <a:chExt cx="3584" cy="32"/>
          </a:xfrm>
        </p:grpSpPr>
        <p:sp>
          <p:nvSpPr>
            <p:cNvPr id="11267" name="Line 3"/>
            <p:cNvSpPr>
              <a:spLocks noChangeShapeType="1"/>
            </p:cNvSpPr>
            <p:nvPr/>
          </p:nvSpPr>
          <p:spPr bwMode="auto">
            <a:xfrm>
              <a:off x="0" y="0"/>
              <a:ext cx="3584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1268" name="Line 4"/>
            <p:cNvSpPr>
              <a:spLocks noChangeShapeType="1"/>
            </p:cNvSpPr>
            <p:nvPr/>
          </p:nvSpPr>
          <p:spPr bwMode="auto">
            <a:xfrm>
              <a:off x="0" y="32"/>
              <a:ext cx="3584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marL="3683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1pPr>
      <a:lvl2pPr marL="7620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2pPr>
      <a:lvl3pPr marL="12065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3pPr>
      <a:lvl4pPr marL="16510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4pPr>
      <a:lvl5pPr marL="20955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5pPr>
      <a:lvl6pPr marL="25527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6pPr>
      <a:lvl7pPr marL="30099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7pPr>
      <a:lvl8pPr marL="34671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8pPr>
      <a:lvl9pPr marL="39243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marL="3683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1pPr>
      <a:lvl2pPr marL="8128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2pPr>
      <a:lvl3pPr marL="12573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3pPr>
      <a:lvl4pPr marL="17018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4pPr>
      <a:lvl5pPr marL="21463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5pPr>
      <a:lvl6pPr marL="26035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6pPr>
      <a:lvl7pPr marL="30607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7pPr>
      <a:lvl8pPr marL="35179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8pPr>
      <a:lvl9pPr marL="39751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444500"/>
            <a:ext cx="12293600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Didot" charset="0"/>
              </a:rPr>
              <a:t>Click to edit Master title style</a:t>
            </a:r>
          </a:p>
        </p:txBody>
      </p:sp>
      <p:grpSp>
        <p:nvGrpSpPr>
          <p:cNvPr id="11267" name="Group 4"/>
          <p:cNvGrpSpPr>
            <a:grpSpLocks/>
          </p:cNvGrpSpPr>
          <p:nvPr/>
        </p:nvGrpSpPr>
        <p:grpSpPr bwMode="auto">
          <a:xfrm>
            <a:off x="404813" y="2565400"/>
            <a:ext cx="12193587" cy="50800"/>
            <a:chOff x="0" y="0"/>
            <a:chExt cx="7680" cy="32"/>
          </a:xfrm>
        </p:grpSpPr>
        <p:sp>
          <p:nvSpPr>
            <p:cNvPr id="13314" name="Line 2"/>
            <p:cNvSpPr>
              <a:spLocks noChangeShapeType="1"/>
            </p:cNvSpPr>
            <p:nvPr/>
          </p:nvSpPr>
          <p:spPr bwMode="auto">
            <a:xfrm>
              <a:off x="0" y="0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3315" name="Line 3"/>
            <p:cNvSpPr>
              <a:spLocks noChangeShapeType="1"/>
            </p:cNvSpPr>
            <p:nvPr/>
          </p:nvSpPr>
          <p:spPr bwMode="auto">
            <a:xfrm>
              <a:off x="0" y="32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Dido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marL="3683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1pPr>
      <a:lvl2pPr marL="8128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2pPr>
      <a:lvl3pPr marL="12573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3pPr>
      <a:lvl4pPr marL="17018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4pPr>
      <a:lvl5pPr marL="21463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5pPr>
      <a:lvl6pPr marL="26035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6pPr>
      <a:lvl7pPr marL="30607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7pPr>
      <a:lvl8pPr marL="35179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8pPr>
      <a:lvl9pPr marL="39751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355600" y="444500"/>
            <a:ext cx="12293600" cy="886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Palatino" charset="0"/>
              </a:rPr>
              <a:t>Click to edit Master text styles</a:t>
            </a:r>
          </a:p>
          <a:p>
            <a:pPr lvl="1"/>
            <a:r>
              <a:rPr lang="en-US" smtClean="0">
                <a:sym typeface="Palatino" charset="0"/>
              </a:rPr>
              <a:t>Second level</a:t>
            </a:r>
          </a:p>
          <a:p>
            <a:pPr lvl="2"/>
            <a:r>
              <a:rPr lang="en-US" smtClean="0">
                <a:sym typeface="Palatino" charset="0"/>
              </a:rPr>
              <a:t>Third level</a:t>
            </a:r>
          </a:p>
          <a:p>
            <a:pPr lvl="3"/>
            <a:r>
              <a:rPr lang="en-US" smtClean="0">
                <a:sym typeface="Palatino" charset="0"/>
              </a:rPr>
              <a:t>Fourth level</a:t>
            </a:r>
          </a:p>
          <a:p>
            <a:pPr lvl="4"/>
            <a:r>
              <a:rPr lang="en-US" smtClean="0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marL="368300" indent="-3683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1pPr>
      <a:lvl2pPr marL="762000" indent="-3683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2pPr>
      <a:lvl3pPr marL="1206500" indent="-3683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3pPr>
      <a:lvl4pPr marL="1651000" indent="-3683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4pPr>
      <a:lvl5pPr marL="2095500" indent="-3683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5pPr>
      <a:lvl6pPr marL="2552700" indent="-3683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6pPr>
      <a:lvl7pPr marL="3009900" indent="-3683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7pPr>
      <a:lvl8pPr marL="3467100" indent="-3683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8pPr>
      <a:lvl9pPr marL="3924300" indent="-3683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355600" y="2984500"/>
            <a:ext cx="12293600" cy="632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Palatino" charset="0"/>
              </a:rPr>
              <a:t>Click to edit Master text styles</a:t>
            </a:r>
          </a:p>
          <a:p>
            <a:pPr lvl="1"/>
            <a:r>
              <a:rPr lang="en-US" smtClean="0">
                <a:sym typeface="Palatino" charset="0"/>
              </a:rPr>
              <a:t>Second level</a:t>
            </a:r>
          </a:p>
          <a:p>
            <a:pPr lvl="2"/>
            <a:r>
              <a:rPr lang="en-US" smtClean="0">
                <a:sym typeface="Palatino" charset="0"/>
              </a:rPr>
              <a:t>Third level</a:t>
            </a:r>
          </a:p>
          <a:p>
            <a:pPr lvl="3"/>
            <a:r>
              <a:rPr lang="en-US" smtClean="0">
                <a:sym typeface="Palatino" charset="0"/>
              </a:rPr>
              <a:t>Fourth level</a:t>
            </a:r>
          </a:p>
          <a:p>
            <a:pPr lvl="4"/>
            <a:r>
              <a:rPr lang="en-US" smtClean="0">
                <a:sym typeface="Palatino" charset="0"/>
              </a:rPr>
              <a:t>Fifth level</a:t>
            </a:r>
          </a:p>
        </p:txBody>
      </p:sp>
      <p:sp>
        <p:nvSpPr>
          <p:cNvPr id="15363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355600" y="444500"/>
            <a:ext cx="12293600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Didot" charset="0"/>
              </a:rPr>
              <a:t>Click to edit Master title style</a:t>
            </a:r>
          </a:p>
        </p:txBody>
      </p:sp>
      <p:grpSp>
        <p:nvGrpSpPr>
          <p:cNvPr id="15364" name="Group 5"/>
          <p:cNvGrpSpPr>
            <a:grpSpLocks/>
          </p:cNvGrpSpPr>
          <p:nvPr/>
        </p:nvGrpSpPr>
        <p:grpSpPr bwMode="auto">
          <a:xfrm>
            <a:off x="404813" y="2565400"/>
            <a:ext cx="12193587" cy="50800"/>
            <a:chOff x="0" y="0"/>
            <a:chExt cx="7680" cy="32"/>
          </a:xfrm>
        </p:grpSpPr>
        <p:sp>
          <p:nvSpPr>
            <p:cNvPr id="17411" name="Line 3"/>
            <p:cNvSpPr>
              <a:spLocks noChangeShapeType="1"/>
            </p:cNvSpPr>
            <p:nvPr/>
          </p:nvSpPr>
          <p:spPr bwMode="auto">
            <a:xfrm>
              <a:off x="0" y="0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7412" name="Line 4"/>
            <p:cNvSpPr>
              <a:spLocks noChangeShapeType="1"/>
            </p:cNvSpPr>
            <p:nvPr/>
          </p:nvSpPr>
          <p:spPr bwMode="auto">
            <a:xfrm>
              <a:off x="0" y="32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marL="3683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1pPr>
      <a:lvl2pPr marL="7620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2pPr>
      <a:lvl3pPr marL="12065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3pPr>
      <a:lvl4pPr marL="16510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4pPr>
      <a:lvl5pPr marL="20955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5pPr>
      <a:lvl6pPr marL="25527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6pPr>
      <a:lvl7pPr marL="30099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7pPr>
      <a:lvl8pPr marL="34671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8pPr>
      <a:lvl9pPr marL="39243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355600" y="8001000"/>
            <a:ext cx="12293600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Palatino" charset="0"/>
              </a:rPr>
              <a:t>Click to edit Master text styles</a:t>
            </a:r>
          </a:p>
          <a:p>
            <a:pPr lvl="1"/>
            <a:r>
              <a:rPr lang="en-US" smtClean="0">
                <a:sym typeface="Palatino" charset="0"/>
              </a:rPr>
              <a:t>Second level</a:t>
            </a:r>
          </a:p>
          <a:p>
            <a:pPr lvl="2"/>
            <a:r>
              <a:rPr lang="en-US" smtClean="0">
                <a:sym typeface="Palatino" charset="0"/>
              </a:rPr>
              <a:t>Third level</a:t>
            </a:r>
          </a:p>
          <a:p>
            <a:pPr lvl="3"/>
            <a:r>
              <a:rPr lang="en-US" smtClean="0">
                <a:sym typeface="Palatino" charset="0"/>
              </a:rPr>
              <a:t>Fourth level</a:t>
            </a:r>
          </a:p>
          <a:p>
            <a:pPr lvl="4"/>
            <a:r>
              <a:rPr lang="en-US" smtClean="0">
                <a:sym typeface="Palatino" charset="0"/>
              </a:rPr>
              <a:t>Fifth level</a:t>
            </a:r>
          </a:p>
        </p:txBody>
      </p:sp>
      <p:sp>
        <p:nvSpPr>
          <p:cNvPr id="2051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355600" y="5905500"/>
            <a:ext cx="12293600" cy="210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Didot" charset="0"/>
              </a:rPr>
              <a:t>Click to edit Master title style</a:t>
            </a:r>
          </a:p>
        </p:txBody>
      </p:sp>
      <p:grpSp>
        <p:nvGrpSpPr>
          <p:cNvPr id="2052" name="Group 5"/>
          <p:cNvGrpSpPr>
            <a:grpSpLocks/>
          </p:cNvGrpSpPr>
          <p:nvPr/>
        </p:nvGrpSpPr>
        <p:grpSpPr bwMode="auto">
          <a:xfrm>
            <a:off x="404813" y="8623300"/>
            <a:ext cx="12193587" cy="50800"/>
            <a:chOff x="0" y="0"/>
            <a:chExt cx="7680" cy="32"/>
          </a:xfrm>
        </p:grpSpPr>
        <p:sp>
          <p:nvSpPr>
            <p:cNvPr id="2" name="Line 3"/>
            <p:cNvSpPr>
              <a:spLocks noChangeShapeType="1"/>
            </p:cNvSpPr>
            <p:nvPr/>
          </p:nvSpPr>
          <p:spPr bwMode="auto">
            <a:xfrm>
              <a:off x="0" y="0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" name="Line 4"/>
            <p:cNvSpPr>
              <a:spLocks noChangeShapeType="1"/>
            </p:cNvSpPr>
            <p:nvPr/>
          </p:nvSpPr>
          <p:spPr bwMode="auto">
            <a:xfrm>
              <a:off x="0" y="32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1pPr>
      <a:lvl2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2pPr>
      <a:lvl3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3pPr>
      <a:lvl4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4pPr>
      <a:lvl5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5pPr>
      <a:lvl6pPr marL="457200" algn="just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6pPr>
      <a:lvl7pPr marL="914400" algn="just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7pPr>
      <a:lvl8pPr marL="1371600" algn="just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8pPr>
      <a:lvl9pPr marL="1828800" algn="just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18435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19459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1507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2531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3555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4579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3075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355600" y="8001000"/>
            <a:ext cx="12293600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Palatino" charset="0"/>
              </a:rPr>
              <a:t>Click to edit Master text styles</a:t>
            </a:r>
          </a:p>
          <a:p>
            <a:pPr lvl="1"/>
            <a:r>
              <a:rPr lang="en-US" smtClean="0">
                <a:sym typeface="Palatino" charset="0"/>
              </a:rPr>
              <a:t>Second level</a:t>
            </a:r>
          </a:p>
          <a:p>
            <a:pPr lvl="2"/>
            <a:r>
              <a:rPr lang="en-US" smtClean="0">
                <a:sym typeface="Palatino" charset="0"/>
              </a:rPr>
              <a:t>Third level</a:t>
            </a:r>
          </a:p>
          <a:p>
            <a:pPr lvl="3"/>
            <a:r>
              <a:rPr lang="en-US" smtClean="0">
                <a:sym typeface="Palatino" charset="0"/>
              </a:rPr>
              <a:t>Fourth level</a:t>
            </a:r>
          </a:p>
          <a:p>
            <a:pPr lvl="4"/>
            <a:r>
              <a:rPr lang="en-US" smtClean="0">
                <a:sym typeface="Palatino" charset="0"/>
              </a:rPr>
              <a:t>Fifth level</a:t>
            </a:r>
          </a:p>
        </p:txBody>
      </p:sp>
      <p:sp>
        <p:nvSpPr>
          <p:cNvPr id="4099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355600" y="6908800"/>
            <a:ext cx="12293600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Didot" charset="0"/>
              </a:rPr>
              <a:t>Click to edit Master title style</a:t>
            </a:r>
          </a:p>
        </p:txBody>
      </p:sp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04813" y="8623300"/>
            <a:ext cx="12193587" cy="50800"/>
            <a:chOff x="0" y="0"/>
            <a:chExt cx="7680" cy="32"/>
          </a:xfrm>
        </p:grpSpPr>
        <p:sp>
          <p:nvSpPr>
            <p:cNvPr id="2" name="Line 3"/>
            <p:cNvSpPr>
              <a:spLocks noChangeShapeType="1"/>
            </p:cNvSpPr>
            <p:nvPr/>
          </p:nvSpPr>
          <p:spPr bwMode="auto">
            <a:xfrm>
              <a:off x="0" y="0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" name="Line 4"/>
            <p:cNvSpPr>
              <a:spLocks noChangeShapeType="1"/>
            </p:cNvSpPr>
            <p:nvPr/>
          </p:nvSpPr>
          <p:spPr bwMode="auto">
            <a:xfrm>
              <a:off x="0" y="32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1pPr>
      <a:lvl2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2pPr>
      <a:lvl3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3pPr>
      <a:lvl4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4pPr>
      <a:lvl5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5pPr>
      <a:lvl6pPr marL="457200" algn="just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6pPr>
      <a:lvl7pPr marL="914400" algn="just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7pPr>
      <a:lvl8pPr marL="1371600" algn="just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8pPr>
      <a:lvl9pPr marL="1828800" algn="just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355600" y="5410200"/>
            <a:ext cx="5816600" cy="166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Palatino" charset="0"/>
              </a:rPr>
              <a:t>Click to edit Master text styles</a:t>
            </a:r>
          </a:p>
          <a:p>
            <a:pPr lvl="1"/>
            <a:r>
              <a:rPr lang="en-US" smtClean="0">
                <a:sym typeface="Palatino" charset="0"/>
              </a:rPr>
              <a:t>Second level</a:t>
            </a:r>
          </a:p>
          <a:p>
            <a:pPr lvl="2"/>
            <a:r>
              <a:rPr lang="en-US" smtClean="0">
                <a:sym typeface="Palatino" charset="0"/>
              </a:rPr>
              <a:t>Third level</a:t>
            </a:r>
          </a:p>
          <a:p>
            <a:pPr lvl="3"/>
            <a:r>
              <a:rPr lang="en-US" smtClean="0">
                <a:sym typeface="Palatino" charset="0"/>
              </a:rPr>
              <a:t>Fourth level</a:t>
            </a:r>
          </a:p>
          <a:p>
            <a:pPr lvl="4"/>
            <a:r>
              <a:rPr lang="en-US" smtClean="0">
                <a:sym typeface="Palatino" charset="0"/>
              </a:rPr>
              <a:t>Fifth level</a:t>
            </a:r>
          </a:p>
        </p:txBody>
      </p:sp>
      <p:sp>
        <p:nvSpPr>
          <p:cNvPr id="5123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355600" y="1930400"/>
            <a:ext cx="5816600" cy="323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Didot" charset="0"/>
              </a:rPr>
              <a:t>Click to edit Master title style</a:t>
            </a:r>
          </a:p>
        </p:txBody>
      </p:sp>
      <p:grpSp>
        <p:nvGrpSpPr>
          <p:cNvPr id="5124" name="Group 5"/>
          <p:cNvGrpSpPr>
            <a:grpSpLocks/>
          </p:cNvGrpSpPr>
          <p:nvPr/>
        </p:nvGrpSpPr>
        <p:grpSpPr bwMode="auto">
          <a:xfrm>
            <a:off x="406400" y="5270500"/>
            <a:ext cx="5689600" cy="50800"/>
            <a:chOff x="0" y="0"/>
            <a:chExt cx="3584" cy="32"/>
          </a:xfrm>
        </p:grpSpPr>
        <p:sp>
          <p:nvSpPr>
            <p:cNvPr id="2" name="Line 3"/>
            <p:cNvSpPr>
              <a:spLocks noChangeShapeType="1"/>
            </p:cNvSpPr>
            <p:nvPr/>
          </p:nvSpPr>
          <p:spPr bwMode="auto">
            <a:xfrm>
              <a:off x="0" y="0"/>
              <a:ext cx="3584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" name="Line 4"/>
            <p:cNvSpPr>
              <a:spLocks noChangeShapeType="1"/>
            </p:cNvSpPr>
            <p:nvPr/>
          </p:nvSpPr>
          <p:spPr bwMode="auto">
            <a:xfrm>
              <a:off x="0" y="32"/>
              <a:ext cx="3584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algn="l" rtl="0" eaLnBrk="0" fontAlgn="base" hangingPunct="0">
        <a:spcBef>
          <a:spcPts val="100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1pPr>
      <a:lvl2pPr algn="l" rtl="0" eaLnBrk="0" fontAlgn="base" hangingPunct="0">
        <a:spcBef>
          <a:spcPts val="100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2pPr>
      <a:lvl3pPr algn="l" rtl="0" eaLnBrk="0" fontAlgn="base" hangingPunct="0">
        <a:spcBef>
          <a:spcPts val="100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3pPr>
      <a:lvl4pPr algn="l" rtl="0" eaLnBrk="0" fontAlgn="base" hangingPunct="0">
        <a:spcBef>
          <a:spcPts val="100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4pPr>
      <a:lvl5pPr algn="l" rtl="0" eaLnBrk="0" fontAlgn="base" hangingPunct="0">
        <a:spcBef>
          <a:spcPts val="100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5pPr>
      <a:lvl6pPr marL="457200" algn="l" rtl="0" fontAlgn="base">
        <a:spcBef>
          <a:spcPts val="100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6pPr>
      <a:lvl7pPr marL="914400" algn="l" rtl="0" fontAlgn="base">
        <a:spcBef>
          <a:spcPts val="100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7pPr>
      <a:lvl8pPr marL="1371600" algn="l" rtl="0" fontAlgn="base">
        <a:spcBef>
          <a:spcPts val="100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8pPr>
      <a:lvl9pPr marL="1828800" algn="l" rtl="0" fontAlgn="base">
        <a:spcBef>
          <a:spcPts val="100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marL="368300" indent="-3683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1pPr>
      <a:lvl2pPr marL="812800" indent="-3683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2pPr>
      <a:lvl3pPr marL="1257300" indent="-3683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3pPr>
      <a:lvl4pPr marL="1701800" indent="-3683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4pPr>
      <a:lvl5pPr marL="2146300" indent="-3683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5pPr>
      <a:lvl6pPr marL="2603500" indent="-3683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6pPr>
      <a:lvl7pPr marL="3060700" indent="-3683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7pPr>
      <a:lvl8pPr marL="3517900" indent="-3683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8pPr>
      <a:lvl9pPr marL="3975100" indent="-3683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8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2628900"/>
            <a:ext cx="12293600" cy="210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Didot" charset="0"/>
              </a:rPr>
              <a:t>Click to edit Master title style</a:t>
            </a:r>
          </a:p>
        </p:txBody>
      </p:sp>
      <p:grpSp>
        <p:nvGrpSpPr>
          <p:cNvPr id="6147" name="Group 4"/>
          <p:cNvGrpSpPr>
            <a:grpSpLocks/>
          </p:cNvGrpSpPr>
          <p:nvPr/>
        </p:nvGrpSpPr>
        <p:grpSpPr bwMode="auto">
          <a:xfrm>
            <a:off x="404813" y="4864100"/>
            <a:ext cx="12193587" cy="50800"/>
            <a:chOff x="0" y="0"/>
            <a:chExt cx="7680" cy="32"/>
          </a:xfrm>
        </p:grpSpPr>
        <p:sp>
          <p:nvSpPr>
            <p:cNvPr id="7170" name="Line 2"/>
            <p:cNvSpPr>
              <a:spLocks noChangeShapeType="1"/>
            </p:cNvSpPr>
            <p:nvPr/>
          </p:nvSpPr>
          <p:spPr bwMode="auto">
            <a:xfrm>
              <a:off x="0" y="0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171" name="Line 3"/>
            <p:cNvSpPr>
              <a:spLocks noChangeShapeType="1"/>
            </p:cNvSpPr>
            <p:nvPr/>
          </p:nvSpPr>
          <p:spPr bwMode="auto">
            <a:xfrm>
              <a:off x="0" y="32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1pPr>
      <a:lvl2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2pPr>
      <a:lvl3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3pPr>
      <a:lvl4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4pPr>
      <a:lvl5pPr algn="just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5pPr>
      <a:lvl6pPr marL="457200" algn="just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6pPr>
      <a:lvl7pPr marL="914400" algn="just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7pPr>
      <a:lvl8pPr marL="1371600" algn="just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8pPr>
      <a:lvl9pPr marL="1828800" algn="just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4A71A9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444500"/>
            <a:ext cx="12293600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Didot" charset="0"/>
              </a:rPr>
              <a:t>Click to edit Master title style</a:t>
            </a:r>
          </a:p>
        </p:txBody>
      </p:sp>
      <p:sp>
        <p:nvSpPr>
          <p:cNvPr id="7171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756400" y="2984500"/>
            <a:ext cx="5892800" cy="632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Palatino" charset="0"/>
              </a:rPr>
              <a:t>Click to edit Master text styles</a:t>
            </a:r>
          </a:p>
          <a:p>
            <a:pPr lvl="1"/>
            <a:r>
              <a:rPr lang="en-US" smtClean="0">
                <a:sym typeface="Palatino" charset="0"/>
              </a:rPr>
              <a:t>Second level</a:t>
            </a:r>
          </a:p>
          <a:p>
            <a:pPr lvl="2"/>
            <a:r>
              <a:rPr lang="en-US" smtClean="0">
                <a:sym typeface="Palatino" charset="0"/>
              </a:rPr>
              <a:t>Third level</a:t>
            </a:r>
          </a:p>
          <a:p>
            <a:pPr lvl="3"/>
            <a:r>
              <a:rPr lang="en-US" smtClean="0">
                <a:sym typeface="Palatino" charset="0"/>
              </a:rPr>
              <a:t>Fourth level</a:t>
            </a:r>
          </a:p>
          <a:p>
            <a:pPr lvl="4"/>
            <a:r>
              <a:rPr lang="en-US" smtClean="0">
                <a:sym typeface="Palatino" charset="0"/>
              </a:rPr>
              <a:t>Fifth level</a:t>
            </a:r>
          </a:p>
        </p:txBody>
      </p:sp>
      <p:grpSp>
        <p:nvGrpSpPr>
          <p:cNvPr id="7172" name="Group 5"/>
          <p:cNvGrpSpPr>
            <a:grpSpLocks/>
          </p:cNvGrpSpPr>
          <p:nvPr/>
        </p:nvGrpSpPr>
        <p:grpSpPr bwMode="auto">
          <a:xfrm>
            <a:off x="404813" y="2565400"/>
            <a:ext cx="12193587" cy="50800"/>
            <a:chOff x="0" y="0"/>
            <a:chExt cx="7680" cy="32"/>
          </a:xfrm>
        </p:grpSpPr>
        <p:sp>
          <p:nvSpPr>
            <p:cNvPr id="8195" name="Line 3"/>
            <p:cNvSpPr>
              <a:spLocks noChangeShapeType="1"/>
            </p:cNvSpPr>
            <p:nvPr/>
          </p:nvSpPr>
          <p:spPr bwMode="auto">
            <a:xfrm>
              <a:off x="0" y="0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196" name="Line 4"/>
            <p:cNvSpPr>
              <a:spLocks noChangeShapeType="1"/>
            </p:cNvSpPr>
            <p:nvPr/>
          </p:nvSpPr>
          <p:spPr bwMode="auto">
            <a:xfrm>
              <a:off x="0" y="32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marL="3683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1pPr>
      <a:lvl2pPr marL="7620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2pPr>
      <a:lvl3pPr marL="12065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3pPr>
      <a:lvl4pPr marL="16510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4pPr>
      <a:lvl5pPr marL="20955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5pPr>
      <a:lvl6pPr marL="25527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6pPr>
      <a:lvl7pPr marL="30099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7pPr>
      <a:lvl8pPr marL="34671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8pPr>
      <a:lvl9pPr marL="39243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55600" y="444500"/>
            <a:ext cx="12293600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Didot" charset="0"/>
              </a:rPr>
              <a:t>Click to edit Master title style</a:t>
            </a:r>
          </a:p>
        </p:txBody>
      </p:sp>
      <p:sp>
        <p:nvSpPr>
          <p:cNvPr id="8195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355600" y="2984500"/>
            <a:ext cx="12293600" cy="632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Palatino" charset="0"/>
              </a:rPr>
              <a:t>Click to edit Master text styles</a:t>
            </a:r>
          </a:p>
          <a:p>
            <a:pPr lvl="1"/>
            <a:r>
              <a:rPr lang="en-US" smtClean="0">
                <a:sym typeface="Palatino" charset="0"/>
              </a:rPr>
              <a:t>Second level</a:t>
            </a:r>
          </a:p>
          <a:p>
            <a:pPr lvl="2"/>
            <a:r>
              <a:rPr lang="en-US" smtClean="0">
                <a:sym typeface="Palatino" charset="0"/>
              </a:rPr>
              <a:t>Third level</a:t>
            </a:r>
          </a:p>
          <a:p>
            <a:pPr lvl="3"/>
            <a:r>
              <a:rPr lang="en-US" smtClean="0">
                <a:sym typeface="Palatino" charset="0"/>
              </a:rPr>
              <a:t>Fourth level</a:t>
            </a:r>
          </a:p>
          <a:p>
            <a:pPr lvl="4"/>
            <a:r>
              <a:rPr lang="en-US" smtClean="0">
                <a:sym typeface="Palatino" charset="0"/>
              </a:rPr>
              <a:t>Fifth level</a:t>
            </a:r>
          </a:p>
        </p:txBody>
      </p:sp>
      <p:grpSp>
        <p:nvGrpSpPr>
          <p:cNvPr id="8196" name="Group 5"/>
          <p:cNvGrpSpPr>
            <a:grpSpLocks/>
          </p:cNvGrpSpPr>
          <p:nvPr/>
        </p:nvGrpSpPr>
        <p:grpSpPr bwMode="auto">
          <a:xfrm>
            <a:off x="404813" y="2565400"/>
            <a:ext cx="12193587" cy="50800"/>
            <a:chOff x="0" y="0"/>
            <a:chExt cx="7680" cy="32"/>
          </a:xfrm>
        </p:grpSpPr>
        <p:sp>
          <p:nvSpPr>
            <p:cNvPr id="9219" name="Line 3"/>
            <p:cNvSpPr>
              <a:spLocks noChangeShapeType="1"/>
            </p:cNvSpPr>
            <p:nvPr/>
          </p:nvSpPr>
          <p:spPr bwMode="auto">
            <a:xfrm>
              <a:off x="0" y="0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220" name="Line 4"/>
            <p:cNvSpPr>
              <a:spLocks noChangeShapeType="1"/>
            </p:cNvSpPr>
            <p:nvPr/>
          </p:nvSpPr>
          <p:spPr bwMode="auto">
            <a:xfrm>
              <a:off x="0" y="32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it-IT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marL="3683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1pPr>
      <a:lvl2pPr marL="7620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2pPr>
      <a:lvl3pPr marL="12065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3pPr>
      <a:lvl4pPr marL="16510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4pPr>
      <a:lvl5pPr marL="2095500" indent="-368300" algn="l" rtl="0" eaLnBrk="0" fontAlgn="base" hangingPunct="0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5pPr>
      <a:lvl6pPr marL="25527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6pPr>
      <a:lvl7pPr marL="30099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7pPr>
      <a:lvl8pPr marL="34671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8pPr>
      <a:lvl9pPr marL="3924300" indent="-368300" algn="l" rtl="0" fontAlgn="base">
        <a:lnSpc>
          <a:spcPct val="90000"/>
        </a:lnSpc>
        <a:spcBef>
          <a:spcPts val="38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30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6663" y="609600"/>
            <a:ext cx="10521950" cy="168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2700" y="2286000"/>
            <a:ext cx="10423525" cy="746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0" y="-1905000"/>
            <a:ext cx="10015538" cy="143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30250" y="-1593850"/>
            <a:ext cx="9080500" cy="129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-2165350"/>
            <a:ext cx="7721600" cy="11022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00" y="-1593850"/>
            <a:ext cx="8458200" cy="1207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4800" y="-1905000"/>
            <a:ext cx="7188200" cy="1026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4100" y="546100"/>
            <a:ext cx="8343900" cy="8653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83300" y="-355600"/>
            <a:ext cx="172085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19600"/>
            <a:ext cx="13004800" cy="17945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0063" y="-4978400"/>
            <a:ext cx="11291887" cy="1558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0"/>
            <a:ext cx="13004800" cy="1153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900" y="0"/>
            <a:ext cx="10833100" cy="793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787400"/>
            <a:ext cx="8067675" cy="838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00" y="3074988"/>
            <a:ext cx="1739900" cy="671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300" y="1168400"/>
            <a:ext cx="2058988" cy="388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083300" y="-355600"/>
            <a:ext cx="172085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900" y="2794000"/>
            <a:ext cx="9512300" cy="4167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83300" y="-355600"/>
            <a:ext cx="172085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/>
          </p:cNvSpPr>
          <p:nvPr/>
        </p:nvSpPr>
        <p:spPr bwMode="auto">
          <a:xfrm>
            <a:off x="368300" y="8807450"/>
            <a:ext cx="122555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>
              <a:spcBef>
                <a:spcPts val="1100"/>
              </a:spcBef>
            </a:pPr>
            <a:r>
              <a:rPr lang="en-US" sz="1800" i="1">
                <a:solidFill>
                  <a:srgbClr val="4A71A9"/>
                </a:solidFill>
                <a:ea typeface="Palatino" charset="0"/>
                <a:cs typeface="Palatino" charset="0"/>
              </a:rPr>
              <a:t>Data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12700"/>
            <a:ext cx="12153900" cy="9755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7300" y="2298700"/>
            <a:ext cx="87503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00" y="3074988"/>
            <a:ext cx="1739900" cy="671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300" y="1168400"/>
            <a:ext cx="2058988" cy="388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083300" y="-355600"/>
            <a:ext cx="172085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-635000"/>
            <a:ext cx="2708275" cy="1045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625" y="876300"/>
            <a:ext cx="9351963" cy="800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9213" y="876300"/>
            <a:ext cx="1017587" cy="800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4300" y="7340600"/>
            <a:ext cx="36576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6050" y="1773238"/>
            <a:ext cx="10388600" cy="152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90050" y="2311400"/>
            <a:ext cx="2482850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9213" y="3733800"/>
            <a:ext cx="10356850" cy="355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900" y="762000"/>
            <a:ext cx="2378075" cy="227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3759200"/>
            <a:ext cx="1917700" cy="2238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68300"/>
            <a:ext cx="4114800" cy="307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4254500"/>
            <a:ext cx="3346450" cy="16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6662738"/>
            <a:ext cx="4267200" cy="1897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2700" y="7429500"/>
            <a:ext cx="47275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020763"/>
            <a:ext cx="4013200" cy="3157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7013" y="6235700"/>
            <a:ext cx="5221287" cy="252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2300" y="4635500"/>
            <a:ext cx="66675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413" y="-1562100"/>
            <a:ext cx="8689975" cy="12407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-1676400"/>
            <a:ext cx="9464675" cy="13511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-1778000"/>
            <a:ext cx="9793288" cy="13981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-2136775"/>
            <a:ext cx="11269663" cy="16089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Titolo e punti elenco">
  <a:themeElements>
    <a:clrScheme name="Titolo e punti ele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punti elenc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 e punti ele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olo e punti elenco - A sinistra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punti elenco - A sinistra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 e punti elenco - A sinist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olo, punti elenco e foto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, punti elenco e foto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, punti elenco e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Foto - 2 su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2 su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Foto - 2 s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olo - In alto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- In alto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 - In al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unti elenco">
  <a:themeElements>
    <a:clrScheme name="Punti ele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unti elenc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Punti ele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Punti elenco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Punti elenco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Punti ele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Titolo - Centrato">
  <a:themeElements>
    <a:clrScheme name="Titolo - Centra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- Centra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 - Centra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Titolo e punti elenco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punti elenco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 e punti ele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Foto - Orizzontale">
  <a:themeElements>
    <a:clrScheme name="Foto - Orizzonta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Orizzonta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Foto - Orizzont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Foto - Riflesso orizzontale">
  <a:themeElements>
    <a:clrScheme name="Foto - Riflesso orizzonta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Riflesso orizzonta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Foto - Riflesso orizzont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olo e sottotitolo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sottotitolo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 e sottotito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Foto - Verticale">
  <a:themeElements>
    <a:clrScheme name="Foto - Vertica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Vertica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Foto - Vertic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Foto - Riflesso verticale">
  <a:themeElements>
    <a:clrScheme name="Foto - Riflesso vertica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Riflesso vertica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Foto - Riflesso vertic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Titolo - In alto">
  <a:themeElements>
    <a:clrScheme name="Titolo - In al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- In al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 - In al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Vuoto">
  <a:themeElements>
    <a:clrScheme name="Vu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u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Vu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Titolo e punti elenco - A sinistra">
  <a:themeElements>
    <a:clrScheme name="Titolo e punti elenco - A sinist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punti elenco - A sinistra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 e punti elenco - A sinist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Titolo e punti elenco - 2 colonne">
  <a:themeElements>
    <a:clrScheme name="Titolo e punti elenco - 2 colon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punti elenco - 2 colonn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 e punti elenco - 2 colo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Titolo e punti elenco - A destra">
  <a:themeElements>
    <a:clrScheme name="Titolo e punti elenco - A dest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punti elenco - A destra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 e punti elenco - A dest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Titolo, punti elenco e foto">
  <a:themeElements>
    <a:clrScheme name="Titolo, punti elenco e f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, punti elenco e f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, punti elenco e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itolo e sottotitolo">
  <a:themeElements>
    <a:clrScheme name="Titolo e sottotitol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sottotitol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 e sottotito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oto - Orizzontale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Orizzontale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Foto - Orizzont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oto - Verticale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Verticale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Foto - Vertic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Vuoto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Vuoto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Vu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olo - Centrato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- Centrato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 - Centra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olo e punti elenco - A destra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punti elenco - A destra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 e punti elenco - A dest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olo e punti elenco - 2 colonne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punti elenco - 2 colonne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olo e punti elenco - 2 colo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Pages>0</Pages>
  <Words>1</Words>
  <Characters>0</Characters>
  <Application>Microsoft Office PowerPoint</Application>
  <PresentationFormat>Personalizzato</PresentationFormat>
  <Lines>0</Lines>
  <Paragraphs>1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27</vt:i4>
      </vt:variant>
      <vt:variant>
        <vt:lpstr>Titoli diapositive</vt:lpstr>
      </vt:variant>
      <vt:variant>
        <vt:i4>21</vt:i4>
      </vt:variant>
    </vt:vector>
  </HeadingPairs>
  <TitlesOfParts>
    <vt:vector size="56" baseType="lpstr">
      <vt:lpstr>Palatino</vt:lpstr>
      <vt:lpstr>ヒラギノ明朝 ProN W3</vt:lpstr>
      <vt:lpstr>Arial</vt:lpstr>
      <vt:lpstr>Gill Sans</vt:lpstr>
      <vt:lpstr>ヒラギノ角ゴ ProN W3</vt:lpstr>
      <vt:lpstr>Calibri</vt:lpstr>
      <vt:lpstr>Didot</vt:lpstr>
      <vt:lpstr>Zapf Dingbats</vt:lpstr>
      <vt:lpstr>Titolo e punti elenco</vt:lpstr>
      <vt:lpstr>Titolo e sottotitolo</vt:lpstr>
      <vt:lpstr>1_Titolo e sottotitolo</vt:lpstr>
      <vt:lpstr>Foto - Orizzontale</vt:lpstr>
      <vt:lpstr>Foto - Verticale</vt:lpstr>
      <vt:lpstr>Vuoto</vt:lpstr>
      <vt:lpstr>Titolo - Centrato</vt:lpstr>
      <vt:lpstr>Titolo e punti elenco - A destra</vt:lpstr>
      <vt:lpstr>Titolo e punti elenco - 2 colonne</vt:lpstr>
      <vt:lpstr>Titolo e punti elenco - A sinistra</vt:lpstr>
      <vt:lpstr>Titolo, punti elenco e foto</vt:lpstr>
      <vt:lpstr>Foto - 2 su</vt:lpstr>
      <vt:lpstr>Titolo - In alto</vt:lpstr>
      <vt:lpstr>Punti elenco</vt:lpstr>
      <vt:lpstr>1_Punti elenco</vt:lpstr>
      <vt:lpstr>1_Titolo - Centrato</vt:lpstr>
      <vt:lpstr>1_Titolo e punti elenco</vt:lpstr>
      <vt:lpstr>1_Foto - Orizzontale</vt:lpstr>
      <vt:lpstr>Foto - Riflesso orizzontale</vt:lpstr>
      <vt:lpstr>1_Foto - Verticale</vt:lpstr>
      <vt:lpstr>Foto - Riflesso verticale</vt:lpstr>
      <vt:lpstr>1_Titolo - In alto</vt:lpstr>
      <vt:lpstr>1_Vuoto</vt:lpstr>
      <vt:lpstr>1_Titolo e punti elenco - A sinistra</vt:lpstr>
      <vt:lpstr>1_Titolo e punti elenco - 2 colonne</vt:lpstr>
      <vt:lpstr>1_Titolo e punti elenco - A destra</vt:lpstr>
      <vt:lpstr>1_Titolo, punti elenco e foto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Computer</dc:creator>
  <cp:lastModifiedBy>Computer</cp:lastModifiedBy>
  <cp:revision>2</cp:revision>
  <dcterms:modified xsi:type="dcterms:W3CDTF">2014-07-08T19:05:05Z</dcterms:modified>
</cp:coreProperties>
</file>