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66" r:id="rId3"/>
    <p:sldId id="263" r:id="rId4"/>
    <p:sldId id="260" r:id="rId5"/>
    <p:sldId id="261" r:id="rId6"/>
    <p:sldId id="262" r:id="rId7"/>
    <p:sldId id="267" r:id="rId8"/>
    <p:sldId id="268" r:id="rId9"/>
    <p:sldId id="269" r:id="rId10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E7D018D-748F-47BF-843A-40349A141CAC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r>
              <a:rPr lang="en-US" smtClean="0"/>
              <a:t>DOTT.SSA ROSA PRISCO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04AC5213-BACC-41AB-9B61-B40CF6C5296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7410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3E9B8FB-2ABD-42C9-A6DA-A6789EAF441D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r>
              <a:rPr lang="en-US" smtClean="0"/>
              <a:t>DOTT.SSA ROSA PRISCO</a:t>
            </a: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E2A7042-DEED-4AA1-9E89-4A16B2572577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7936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DOTT.SSA ROSA PRISCO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39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DOTT.SSA ROSA PRISCO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86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DOTT.SSA ROSA PRISCO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77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DOTT.SSA ROSA PRISCO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21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DOTT.SSA ROSA PRISCO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33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ingham.jpg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6786"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17" name="Rounded Rectangle 16"/>
          <p:cNvSpPr/>
          <p:nvPr userDrawn="1"/>
        </p:nvSpPr>
        <p:spPr>
          <a:xfrm>
            <a:off x="319327" y="304800"/>
            <a:ext cx="8534400" cy="55626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 userDrawn="1"/>
        </p:nvSpPr>
        <p:spPr>
          <a:xfrm>
            <a:off x="319327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 userDrawn="1"/>
        </p:nvSpPr>
        <p:spPr>
          <a:xfrm>
            <a:off x="586027" y="533400"/>
            <a:ext cx="8001000" cy="4999074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52754" y="4537508"/>
            <a:ext cx="8915046" cy="1406092"/>
            <a:chOff x="311150" y="5299075"/>
            <a:chExt cx="6743700" cy="1063625"/>
          </a:xfrm>
          <a:solidFill>
            <a:schemeClr val="accent2"/>
          </a:solidFill>
        </p:grpSpPr>
        <p:sp>
          <p:nvSpPr>
            <p:cNvPr id="22" name="Freeform 3"/>
            <p:cNvSpPr>
              <a:spLocks/>
            </p:cNvSpPr>
            <p:nvPr/>
          </p:nvSpPr>
          <p:spPr bwMode="auto">
            <a:xfrm>
              <a:off x="4488870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"/>
            <p:cNvSpPr>
              <a:spLocks/>
            </p:cNvSpPr>
            <p:nvPr/>
          </p:nvSpPr>
          <p:spPr bwMode="auto">
            <a:xfrm>
              <a:off x="4374583" y="5589850"/>
              <a:ext cx="142467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3657548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4789460" y="5589850"/>
              <a:ext cx="144034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5155805" y="5673215"/>
              <a:ext cx="219181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3500991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3917434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4189844" y="5305425"/>
              <a:ext cx="112722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3338171" y="5418214"/>
              <a:ext cx="172213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6189086" y="5609465"/>
              <a:ext cx="250492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auto">
            <a:xfrm>
              <a:off x="6646234" y="5673215"/>
              <a:ext cx="159689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4"/>
            <p:cNvSpPr>
              <a:spLocks/>
            </p:cNvSpPr>
            <p:nvPr/>
          </p:nvSpPr>
          <p:spPr bwMode="auto">
            <a:xfrm>
              <a:off x="6823144" y="5724216"/>
              <a:ext cx="231706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5850922" y="5926256"/>
              <a:ext cx="104893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6062275" y="5564349"/>
              <a:ext cx="12524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5650528" y="5589850"/>
              <a:ext cx="104893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8"/>
            <p:cNvSpPr>
              <a:spLocks/>
            </p:cNvSpPr>
            <p:nvPr/>
          </p:nvSpPr>
          <p:spPr bwMode="auto">
            <a:xfrm>
              <a:off x="5008641" y="5673215"/>
              <a:ext cx="158123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auto">
            <a:xfrm>
              <a:off x="6458365" y="5502560"/>
              <a:ext cx="125246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0"/>
            <p:cNvSpPr>
              <a:spLocks/>
            </p:cNvSpPr>
            <p:nvPr/>
          </p:nvSpPr>
          <p:spPr bwMode="auto">
            <a:xfrm>
              <a:off x="5393773" y="5487849"/>
              <a:ext cx="183172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6196914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6192217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3"/>
            <p:cNvSpPr>
              <a:spLocks/>
            </p:cNvSpPr>
            <p:nvPr/>
          </p:nvSpPr>
          <p:spPr bwMode="auto">
            <a:xfrm>
              <a:off x="5883798" y="5862505"/>
              <a:ext cx="2364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4"/>
            <p:cNvSpPr>
              <a:spLocks/>
            </p:cNvSpPr>
            <p:nvPr/>
          </p:nvSpPr>
          <p:spPr bwMode="auto">
            <a:xfrm>
              <a:off x="5968340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5"/>
            <p:cNvSpPr>
              <a:spLocks/>
            </p:cNvSpPr>
            <p:nvPr/>
          </p:nvSpPr>
          <p:spPr bwMode="auto">
            <a:xfrm>
              <a:off x="6256406" y="5837985"/>
              <a:ext cx="154992" cy="524715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6"/>
            <p:cNvSpPr>
              <a:spLocks/>
            </p:cNvSpPr>
            <p:nvPr/>
          </p:nvSpPr>
          <p:spPr bwMode="auto">
            <a:xfrm>
              <a:off x="6276758" y="5890947"/>
              <a:ext cx="234837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5990258" y="5740889"/>
              <a:ext cx="272410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8"/>
            <p:cNvSpPr>
              <a:spLocks/>
            </p:cNvSpPr>
            <p:nvPr/>
          </p:nvSpPr>
          <p:spPr bwMode="auto">
            <a:xfrm>
              <a:off x="6034094" y="5678120"/>
              <a:ext cx="270845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9"/>
            <p:cNvSpPr>
              <a:spLocks/>
            </p:cNvSpPr>
            <p:nvPr/>
          </p:nvSpPr>
          <p:spPr bwMode="auto">
            <a:xfrm>
              <a:off x="6079496" y="5623196"/>
              <a:ext cx="123680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30"/>
            <p:cNvSpPr>
              <a:spLocks/>
            </p:cNvSpPr>
            <p:nvPr/>
          </p:nvSpPr>
          <p:spPr bwMode="auto">
            <a:xfrm>
              <a:off x="5985561" y="5693812"/>
              <a:ext cx="186304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31"/>
            <p:cNvSpPr>
              <a:spLocks/>
            </p:cNvSpPr>
            <p:nvPr/>
          </p:nvSpPr>
          <p:spPr bwMode="auto">
            <a:xfrm>
              <a:off x="5764815" y="6012564"/>
              <a:ext cx="154992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32"/>
            <p:cNvSpPr>
              <a:spLocks/>
            </p:cNvSpPr>
            <p:nvPr/>
          </p:nvSpPr>
          <p:spPr bwMode="auto">
            <a:xfrm>
              <a:off x="5785167" y="5781101"/>
              <a:ext cx="186304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3"/>
            <p:cNvSpPr>
              <a:spLocks/>
            </p:cNvSpPr>
            <p:nvPr/>
          </p:nvSpPr>
          <p:spPr bwMode="auto">
            <a:xfrm>
              <a:off x="5540937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4"/>
            <p:cNvSpPr>
              <a:spLocks/>
            </p:cNvSpPr>
            <p:nvPr/>
          </p:nvSpPr>
          <p:spPr bwMode="auto">
            <a:xfrm>
              <a:off x="5747594" y="5822293"/>
              <a:ext cx="154992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5"/>
            <p:cNvSpPr>
              <a:spLocks/>
            </p:cNvSpPr>
            <p:nvPr/>
          </p:nvSpPr>
          <p:spPr bwMode="auto">
            <a:xfrm>
              <a:off x="5483011" y="5862505"/>
              <a:ext cx="234836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6"/>
            <p:cNvSpPr>
              <a:spLocks/>
            </p:cNvSpPr>
            <p:nvPr/>
          </p:nvSpPr>
          <p:spPr bwMode="auto">
            <a:xfrm>
              <a:off x="5885364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7"/>
            <p:cNvSpPr>
              <a:spLocks/>
            </p:cNvSpPr>
            <p:nvPr/>
          </p:nvSpPr>
          <p:spPr bwMode="auto">
            <a:xfrm>
              <a:off x="5226256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8"/>
            <p:cNvSpPr>
              <a:spLocks/>
            </p:cNvSpPr>
            <p:nvPr/>
          </p:nvSpPr>
          <p:spPr bwMode="auto">
            <a:xfrm>
              <a:off x="5559724" y="5924294"/>
              <a:ext cx="250493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9"/>
            <p:cNvSpPr>
              <a:spLocks/>
            </p:cNvSpPr>
            <p:nvPr/>
          </p:nvSpPr>
          <p:spPr bwMode="auto">
            <a:xfrm>
              <a:off x="5467355" y="5810524"/>
              <a:ext cx="112722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40"/>
            <p:cNvSpPr>
              <a:spLocks/>
            </p:cNvSpPr>
            <p:nvPr/>
          </p:nvSpPr>
          <p:spPr bwMode="auto">
            <a:xfrm>
              <a:off x="5241912" y="5862505"/>
              <a:ext cx="170648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1"/>
            <p:cNvSpPr>
              <a:spLocks/>
            </p:cNvSpPr>
            <p:nvPr/>
          </p:nvSpPr>
          <p:spPr bwMode="auto">
            <a:xfrm>
              <a:off x="5301404" y="5839947"/>
              <a:ext cx="252058" cy="433503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42"/>
            <p:cNvSpPr>
              <a:spLocks/>
            </p:cNvSpPr>
            <p:nvPr/>
          </p:nvSpPr>
          <p:spPr bwMode="auto">
            <a:xfrm>
              <a:off x="5802389" y="5816409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3"/>
            <p:cNvSpPr>
              <a:spLocks/>
            </p:cNvSpPr>
            <p:nvPr/>
          </p:nvSpPr>
          <p:spPr bwMode="auto">
            <a:xfrm>
              <a:off x="5816479" y="5868390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auto">
            <a:xfrm>
              <a:off x="5351503" y="5737947"/>
              <a:ext cx="197262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auto">
            <a:xfrm>
              <a:off x="5695930" y="5651639"/>
              <a:ext cx="320943" cy="674772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6"/>
            <p:cNvSpPr>
              <a:spLocks/>
            </p:cNvSpPr>
            <p:nvPr/>
          </p:nvSpPr>
          <p:spPr bwMode="auto">
            <a:xfrm>
              <a:off x="5606692" y="5637908"/>
              <a:ext cx="198828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7"/>
            <p:cNvSpPr>
              <a:spLocks/>
            </p:cNvSpPr>
            <p:nvPr/>
          </p:nvSpPr>
          <p:spPr bwMode="auto">
            <a:xfrm>
              <a:off x="5337413" y="5632023"/>
              <a:ext cx="30685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8"/>
            <p:cNvSpPr>
              <a:spLocks/>
            </p:cNvSpPr>
            <p:nvPr/>
          </p:nvSpPr>
          <p:spPr bwMode="auto">
            <a:xfrm>
              <a:off x="5315494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9"/>
            <p:cNvSpPr>
              <a:spLocks/>
            </p:cNvSpPr>
            <p:nvPr/>
          </p:nvSpPr>
          <p:spPr bwMode="auto">
            <a:xfrm>
              <a:off x="5154240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0"/>
            <p:cNvSpPr>
              <a:spLocks/>
            </p:cNvSpPr>
            <p:nvPr/>
          </p:nvSpPr>
          <p:spPr bwMode="auto">
            <a:xfrm>
              <a:off x="5169895" y="5781101"/>
              <a:ext cx="134640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1"/>
            <p:cNvSpPr>
              <a:spLocks/>
            </p:cNvSpPr>
            <p:nvPr/>
          </p:nvSpPr>
          <p:spPr bwMode="auto">
            <a:xfrm>
              <a:off x="4991420" y="5651639"/>
              <a:ext cx="198828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2"/>
            <p:cNvSpPr>
              <a:spLocks/>
            </p:cNvSpPr>
            <p:nvPr/>
          </p:nvSpPr>
          <p:spPr bwMode="auto">
            <a:xfrm>
              <a:off x="5141715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3"/>
            <p:cNvSpPr>
              <a:spLocks/>
            </p:cNvSpPr>
            <p:nvPr/>
          </p:nvSpPr>
          <p:spPr bwMode="auto">
            <a:xfrm>
              <a:off x="4949149" y="5862505"/>
              <a:ext cx="170648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4"/>
            <p:cNvSpPr>
              <a:spLocks/>
            </p:cNvSpPr>
            <p:nvPr/>
          </p:nvSpPr>
          <p:spPr bwMode="auto">
            <a:xfrm>
              <a:off x="5241912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5"/>
            <p:cNvSpPr>
              <a:spLocks/>
            </p:cNvSpPr>
            <p:nvPr/>
          </p:nvSpPr>
          <p:spPr bwMode="auto">
            <a:xfrm>
              <a:off x="5074395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6"/>
            <p:cNvSpPr>
              <a:spLocks/>
            </p:cNvSpPr>
            <p:nvPr/>
          </p:nvSpPr>
          <p:spPr bwMode="auto">
            <a:xfrm>
              <a:off x="6555431" y="5731081"/>
              <a:ext cx="272410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7"/>
            <p:cNvSpPr>
              <a:spLocks/>
            </p:cNvSpPr>
            <p:nvPr/>
          </p:nvSpPr>
          <p:spPr bwMode="auto">
            <a:xfrm>
              <a:off x="6571087" y="5861524"/>
              <a:ext cx="172213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8"/>
            <p:cNvSpPr>
              <a:spLocks/>
            </p:cNvSpPr>
            <p:nvPr/>
          </p:nvSpPr>
          <p:spPr bwMode="auto">
            <a:xfrm>
              <a:off x="6632144" y="5838967"/>
              <a:ext cx="250493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9"/>
            <p:cNvSpPr>
              <a:spLocks/>
            </p:cNvSpPr>
            <p:nvPr/>
          </p:nvSpPr>
          <p:spPr bwMode="auto">
            <a:xfrm>
              <a:off x="6644669" y="5692831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0"/>
            <p:cNvSpPr>
              <a:spLocks/>
            </p:cNvSpPr>
            <p:nvPr/>
          </p:nvSpPr>
          <p:spPr bwMode="auto">
            <a:xfrm>
              <a:off x="6483415" y="6011583"/>
              <a:ext cx="112721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61"/>
            <p:cNvSpPr>
              <a:spLocks/>
            </p:cNvSpPr>
            <p:nvPr/>
          </p:nvSpPr>
          <p:spPr bwMode="auto">
            <a:xfrm>
              <a:off x="6499070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62"/>
            <p:cNvSpPr>
              <a:spLocks/>
            </p:cNvSpPr>
            <p:nvPr/>
          </p:nvSpPr>
          <p:spPr bwMode="auto">
            <a:xfrm>
              <a:off x="6320595" y="5650657"/>
              <a:ext cx="198828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3"/>
            <p:cNvSpPr>
              <a:spLocks/>
            </p:cNvSpPr>
            <p:nvPr/>
          </p:nvSpPr>
          <p:spPr bwMode="auto">
            <a:xfrm>
              <a:off x="6470890" y="5821313"/>
              <a:ext cx="112721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64"/>
            <p:cNvSpPr>
              <a:spLocks/>
            </p:cNvSpPr>
            <p:nvPr/>
          </p:nvSpPr>
          <p:spPr bwMode="auto">
            <a:xfrm>
              <a:off x="6278324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5"/>
            <p:cNvSpPr>
              <a:spLocks/>
            </p:cNvSpPr>
            <p:nvPr/>
          </p:nvSpPr>
          <p:spPr bwMode="auto">
            <a:xfrm>
              <a:off x="6571087" y="575952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6"/>
            <p:cNvSpPr>
              <a:spLocks/>
            </p:cNvSpPr>
            <p:nvPr/>
          </p:nvSpPr>
          <p:spPr bwMode="auto">
            <a:xfrm>
              <a:off x="6403570" y="5648697"/>
              <a:ext cx="198828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7"/>
            <p:cNvSpPr>
              <a:spLocks/>
            </p:cNvSpPr>
            <p:nvPr/>
          </p:nvSpPr>
          <p:spPr bwMode="auto">
            <a:xfrm>
              <a:off x="4720575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8"/>
            <p:cNvSpPr>
              <a:spLocks/>
            </p:cNvSpPr>
            <p:nvPr/>
          </p:nvSpPr>
          <p:spPr bwMode="auto">
            <a:xfrm>
              <a:off x="4847387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9"/>
            <p:cNvSpPr>
              <a:spLocks/>
            </p:cNvSpPr>
            <p:nvPr/>
          </p:nvSpPr>
          <p:spPr bwMode="auto">
            <a:xfrm>
              <a:off x="499768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0"/>
            <p:cNvSpPr>
              <a:spLocks/>
            </p:cNvSpPr>
            <p:nvPr/>
          </p:nvSpPr>
          <p:spPr bwMode="auto">
            <a:xfrm>
              <a:off x="4870871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71"/>
            <p:cNvSpPr>
              <a:spLocks/>
            </p:cNvSpPr>
            <p:nvPr/>
          </p:nvSpPr>
          <p:spPr bwMode="auto">
            <a:xfrm>
              <a:off x="4805116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72"/>
            <p:cNvSpPr>
              <a:spLocks/>
            </p:cNvSpPr>
            <p:nvPr/>
          </p:nvSpPr>
          <p:spPr bwMode="auto">
            <a:xfrm>
              <a:off x="473936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3"/>
            <p:cNvSpPr>
              <a:spLocks/>
            </p:cNvSpPr>
            <p:nvPr/>
          </p:nvSpPr>
          <p:spPr bwMode="auto">
            <a:xfrm>
              <a:off x="490374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74"/>
            <p:cNvSpPr>
              <a:spLocks/>
            </p:cNvSpPr>
            <p:nvPr/>
          </p:nvSpPr>
          <p:spPr bwMode="auto">
            <a:xfrm>
              <a:off x="487556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75"/>
            <p:cNvSpPr>
              <a:spLocks/>
            </p:cNvSpPr>
            <p:nvPr/>
          </p:nvSpPr>
          <p:spPr bwMode="auto">
            <a:xfrm>
              <a:off x="4942887" y="5888986"/>
              <a:ext cx="81410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76"/>
            <p:cNvSpPr>
              <a:spLocks/>
            </p:cNvSpPr>
            <p:nvPr/>
          </p:nvSpPr>
          <p:spPr bwMode="auto">
            <a:xfrm>
              <a:off x="496323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77"/>
            <p:cNvSpPr>
              <a:spLocks/>
            </p:cNvSpPr>
            <p:nvPr/>
          </p:nvSpPr>
          <p:spPr bwMode="auto">
            <a:xfrm>
              <a:off x="5129191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78"/>
            <p:cNvSpPr>
              <a:spLocks/>
            </p:cNvSpPr>
            <p:nvPr/>
          </p:nvSpPr>
          <p:spPr bwMode="auto">
            <a:xfrm>
              <a:off x="5096314" y="6005698"/>
              <a:ext cx="12211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79"/>
            <p:cNvSpPr>
              <a:spLocks/>
            </p:cNvSpPr>
            <p:nvPr/>
          </p:nvSpPr>
          <p:spPr bwMode="auto">
            <a:xfrm>
              <a:off x="5232519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0"/>
            <p:cNvSpPr>
              <a:spLocks/>
            </p:cNvSpPr>
            <p:nvPr/>
          </p:nvSpPr>
          <p:spPr bwMode="auto">
            <a:xfrm>
              <a:off x="5141715" y="6017468"/>
              <a:ext cx="101763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1"/>
            <p:cNvSpPr>
              <a:spLocks/>
            </p:cNvSpPr>
            <p:nvPr/>
          </p:nvSpPr>
          <p:spPr bwMode="auto">
            <a:xfrm>
              <a:off x="5262265" y="6053756"/>
              <a:ext cx="156557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82"/>
            <p:cNvSpPr>
              <a:spLocks/>
            </p:cNvSpPr>
            <p:nvPr/>
          </p:nvSpPr>
          <p:spPr bwMode="auto">
            <a:xfrm>
              <a:off x="5028994" y="5978237"/>
              <a:ext cx="123680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3"/>
            <p:cNvSpPr>
              <a:spLocks/>
            </p:cNvSpPr>
            <p:nvPr/>
          </p:nvSpPr>
          <p:spPr bwMode="auto">
            <a:xfrm>
              <a:off x="5407863" y="6025314"/>
              <a:ext cx="178476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4"/>
            <p:cNvSpPr>
              <a:spLocks/>
            </p:cNvSpPr>
            <p:nvPr/>
          </p:nvSpPr>
          <p:spPr bwMode="auto">
            <a:xfrm>
              <a:off x="5201207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5"/>
            <p:cNvSpPr>
              <a:spLocks/>
            </p:cNvSpPr>
            <p:nvPr/>
          </p:nvSpPr>
          <p:spPr bwMode="auto">
            <a:xfrm>
              <a:off x="5354634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86"/>
            <p:cNvSpPr>
              <a:spLocks/>
            </p:cNvSpPr>
            <p:nvPr/>
          </p:nvSpPr>
          <p:spPr bwMode="auto">
            <a:xfrm>
              <a:off x="546422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7"/>
            <p:cNvSpPr>
              <a:spLocks/>
            </p:cNvSpPr>
            <p:nvPr/>
          </p:nvSpPr>
          <p:spPr bwMode="auto">
            <a:xfrm>
              <a:off x="537185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88"/>
            <p:cNvSpPr>
              <a:spLocks/>
            </p:cNvSpPr>
            <p:nvPr/>
          </p:nvSpPr>
          <p:spPr bwMode="auto">
            <a:xfrm>
              <a:off x="5132322" y="6017468"/>
              <a:ext cx="75147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89"/>
            <p:cNvSpPr>
              <a:spLocks/>
            </p:cNvSpPr>
            <p:nvPr/>
          </p:nvSpPr>
          <p:spPr bwMode="auto">
            <a:xfrm>
              <a:off x="5083789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90"/>
            <p:cNvSpPr>
              <a:spLocks/>
            </p:cNvSpPr>
            <p:nvPr/>
          </p:nvSpPr>
          <p:spPr bwMode="auto">
            <a:xfrm>
              <a:off x="537498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91"/>
            <p:cNvSpPr>
              <a:spLocks/>
            </p:cNvSpPr>
            <p:nvPr/>
          </p:nvSpPr>
          <p:spPr bwMode="auto">
            <a:xfrm>
              <a:off x="5065002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92"/>
            <p:cNvSpPr>
              <a:spLocks/>
            </p:cNvSpPr>
            <p:nvPr/>
          </p:nvSpPr>
          <p:spPr bwMode="auto">
            <a:xfrm>
              <a:off x="520590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93"/>
            <p:cNvSpPr>
              <a:spLocks/>
            </p:cNvSpPr>
            <p:nvPr/>
          </p:nvSpPr>
          <p:spPr bwMode="auto">
            <a:xfrm>
              <a:off x="5310797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94"/>
            <p:cNvSpPr>
              <a:spLocks/>
            </p:cNvSpPr>
            <p:nvPr/>
          </p:nvSpPr>
          <p:spPr bwMode="auto">
            <a:xfrm>
              <a:off x="543917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95"/>
            <p:cNvSpPr>
              <a:spLocks/>
            </p:cNvSpPr>
            <p:nvPr/>
          </p:nvSpPr>
          <p:spPr bwMode="auto">
            <a:xfrm>
              <a:off x="5559724" y="6167525"/>
              <a:ext cx="7514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96"/>
            <p:cNvSpPr>
              <a:spLocks/>
            </p:cNvSpPr>
            <p:nvPr/>
          </p:nvSpPr>
          <p:spPr bwMode="auto">
            <a:xfrm>
              <a:off x="5536240" y="6005698"/>
              <a:ext cx="87673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97"/>
            <p:cNvSpPr>
              <a:spLocks/>
            </p:cNvSpPr>
            <p:nvPr/>
          </p:nvSpPr>
          <p:spPr bwMode="auto">
            <a:xfrm>
              <a:off x="5611388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98"/>
            <p:cNvSpPr>
              <a:spLocks/>
            </p:cNvSpPr>
            <p:nvPr/>
          </p:nvSpPr>
          <p:spPr bwMode="auto">
            <a:xfrm>
              <a:off x="556911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99"/>
            <p:cNvSpPr>
              <a:spLocks/>
            </p:cNvSpPr>
            <p:nvPr/>
          </p:nvSpPr>
          <p:spPr bwMode="auto">
            <a:xfrm>
              <a:off x="5656790" y="6053756"/>
              <a:ext cx="112721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00"/>
            <p:cNvSpPr>
              <a:spLocks/>
            </p:cNvSpPr>
            <p:nvPr/>
          </p:nvSpPr>
          <p:spPr bwMode="auto">
            <a:xfrm>
              <a:off x="5487707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01"/>
            <p:cNvSpPr>
              <a:spLocks/>
            </p:cNvSpPr>
            <p:nvPr/>
          </p:nvSpPr>
          <p:spPr bwMode="auto">
            <a:xfrm>
              <a:off x="5556593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02"/>
            <p:cNvSpPr>
              <a:spLocks/>
            </p:cNvSpPr>
            <p:nvPr/>
          </p:nvSpPr>
          <p:spPr bwMode="auto">
            <a:xfrm>
              <a:off x="4531140" y="6025314"/>
              <a:ext cx="178476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03"/>
            <p:cNvSpPr>
              <a:spLocks/>
            </p:cNvSpPr>
            <p:nvPr/>
          </p:nvSpPr>
          <p:spPr bwMode="auto">
            <a:xfrm>
              <a:off x="4587501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04"/>
            <p:cNvSpPr>
              <a:spLocks/>
            </p:cNvSpPr>
            <p:nvPr/>
          </p:nvSpPr>
          <p:spPr bwMode="auto">
            <a:xfrm>
              <a:off x="4495132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05"/>
            <p:cNvSpPr>
              <a:spLocks/>
            </p:cNvSpPr>
            <p:nvPr/>
          </p:nvSpPr>
          <p:spPr bwMode="auto">
            <a:xfrm>
              <a:off x="4562452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06"/>
            <p:cNvSpPr>
              <a:spLocks/>
            </p:cNvSpPr>
            <p:nvPr/>
          </p:nvSpPr>
          <p:spPr bwMode="auto">
            <a:xfrm>
              <a:off x="4683001" y="6167525"/>
              <a:ext cx="7514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07"/>
            <p:cNvSpPr>
              <a:spLocks/>
            </p:cNvSpPr>
            <p:nvPr/>
          </p:nvSpPr>
          <p:spPr bwMode="auto">
            <a:xfrm>
              <a:off x="4659517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08"/>
            <p:cNvSpPr>
              <a:spLocks/>
            </p:cNvSpPr>
            <p:nvPr/>
          </p:nvSpPr>
          <p:spPr bwMode="auto">
            <a:xfrm>
              <a:off x="4734665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09"/>
            <p:cNvSpPr>
              <a:spLocks/>
            </p:cNvSpPr>
            <p:nvPr/>
          </p:nvSpPr>
          <p:spPr bwMode="auto">
            <a:xfrm>
              <a:off x="4692395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10"/>
            <p:cNvSpPr>
              <a:spLocks/>
            </p:cNvSpPr>
            <p:nvPr/>
          </p:nvSpPr>
          <p:spPr bwMode="auto">
            <a:xfrm>
              <a:off x="4780067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11"/>
            <p:cNvSpPr>
              <a:spLocks/>
            </p:cNvSpPr>
            <p:nvPr/>
          </p:nvSpPr>
          <p:spPr bwMode="auto">
            <a:xfrm>
              <a:off x="4610984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12"/>
            <p:cNvSpPr>
              <a:spLocks/>
            </p:cNvSpPr>
            <p:nvPr/>
          </p:nvSpPr>
          <p:spPr bwMode="auto">
            <a:xfrm>
              <a:off x="4679870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13"/>
            <p:cNvSpPr>
              <a:spLocks/>
            </p:cNvSpPr>
            <p:nvPr/>
          </p:nvSpPr>
          <p:spPr bwMode="auto">
            <a:xfrm>
              <a:off x="3576138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14"/>
            <p:cNvSpPr>
              <a:spLocks/>
            </p:cNvSpPr>
            <p:nvPr/>
          </p:nvSpPr>
          <p:spPr bwMode="auto">
            <a:xfrm>
              <a:off x="370295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15"/>
            <p:cNvSpPr>
              <a:spLocks/>
            </p:cNvSpPr>
            <p:nvPr/>
          </p:nvSpPr>
          <p:spPr bwMode="auto">
            <a:xfrm>
              <a:off x="385324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16"/>
            <p:cNvSpPr>
              <a:spLocks/>
            </p:cNvSpPr>
            <p:nvPr/>
          </p:nvSpPr>
          <p:spPr bwMode="auto">
            <a:xfrm>
              <a:off x="3726434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17"/>
            <p:cNvSpPr>
              <a:spLocks/>
            </p:cNvSpPr>
            <p:nvPr/>
          </p:nvSpPr>
          <p:spPr bwMode="auto">
            <a:xfrm>
              <a:off x="366068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18"/>
            <p:cNvSpPr>
              <a:spLocks/>
            </p:cNvSpPr>
            <p:nvPr/>
          </p:nvSpPr>
          <p:spPr bwMode="auto">
            <a:xfrm>
              <a:off x="359492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19"/>
            <p:cNvSpPr>
              <a:spLocks/>
            </p:cNvSpPr>
            <p:nvPr/>
          </p:nvSpPr>
          <p:spPr bwMode="auto">
            <a:xfrm>
              <a:off x="3759311" y="5971371"/>
              <a:ext cx="178475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20"/>
            <p:cNvSpPr>
              <a:spLocks/>
            </p:cNvSpPr>
            <p:nvPr/>
          </p:nvSpPr>
          <p:spPr bwMode="auto">
            <a:xfrm>
              <a:off x="3731130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21"/>
            <p:cNvSpPr>
              <a:spLocks/>
            </p:cNvSpPr>
            <p:nvPr/>
          </p:nvSpPr>
          <p:spPr bwMode="auto">
            <a:xfrm>
              <a:off x="3798451" y="5888986"/>
              <a:ext cx="81409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22"/>
            <p:cNvSpPr>
              <a:spLocks/>
            </p:cNvSpPr>
            <p:nvPr/>
          </p:nvSpPr>
          <p:spPr bwMode="auto">
            <a:xfrm>
              <a:off x="3818803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23"/>
            <p:cNvSpPr>
              <a:spLocks/>
            </p:cNvSpPr>
            <p:nvPr/>
          </p:nvSpPr>
          <p:spPr bwMode="auto">
            <a:xfrm>
              <a:off x="3984754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24"/>
            <p:cNvSpPr>
              <a:spLocks/>
            </p:cNvSpPr>
            <p:nvPr/>
          </p:nvSpPr>
          <p:spPr bwMode="auto">
            <a:xfrm>
              <a:off x="3951877" y="6005698"/>
              <a:ext cx="12211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25"/>
            <p:cNvSpPr>
              <a:spLocks/>
            </p:cNvSpPr>
            <p:nvPr/>
          </p:nvSpPr>
          <p:spPr bwMode="auto">
            <a:xfrm>
              <a:off x="4088082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26"/>
            <p:cNvSpPr>
              <a:spLocks/>
            </p:cNvSpPr>
            <p:nvPr/>
          </p:nvSpPr>
          <p:spPr bwMode="auto">
            <a:xfrm>
              <a:off x="3997279" y="6017468"/>
              <a:ext cx="10176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27"/>
            <p:cNvSpPr>
              <a:spLocks/>
            </p:cNvSpPr>
            <p:nvPr/>
          </p:nvSpPr>
          <p:spPr bwMode="auto">
            <a:xfrm>
              <a:off x="4117828" y="6053756"/>
              <a:ext cx="156558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28"/>
            <p:cNvSpPr>
              <a:spLocks/>
            </p:cNvSpPr>
            <p:nvPr/>
          </p:nvSpPr>
          <p:spPr bwMode="auto">
            <a:xfrm>
              <a:off x="3884557" y="5978237"/>
              <a:ext cx="123681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29"/>
            <p:cNvSpPr>
              <a:spLocks/>
            </p:cNvSpPr>
            <p:nvPr/>
          </p:nvSpPr>
          <p:spPr bwMode="auto">
            <a:xfrm>
              <a:off x="4263427" y="6025314"/>
              <a:ext cx="178475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30"/>
            <p:cNvSpPr>
              <a:spLocks/>
            </p:cNvSpPr>
            <p:nvPr/>
          </p:nvSpPr>
          <p:spPr bwMode="auto">
            <a:xfrm>
              <a:off x="4056771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31"/>
            <p:cNvSpPr>
              <a:spLocks/>
            </p:cNvSpPr>
            <p:nvPr/>
          </p:nvSpPr>
          <p:spPr bwMode="auto">
            <a:xfrm>
              <a:off x="421019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32"/>
            <p:cNvSpPr>
              <a:spLocks/>
            </p:cNvSpPr>
            <p:nvPr/>
          </p:nvSpPr>
          <p:spPr bwMode="auto">
            <a:xfrm>
              <a:off x="4319788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33"/>
            <p:cNvSpPr>
              <a:spLocks/>
            </p:cNvSpPr>
            <p:nvPr/>
          </p:nvSpPr>
          <p:spPr bwMode="auto">
            <a:xfrm>
              <a:off x="4227418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34"/>
            <p:cNvSpPr>
              <a:spLocks/>
            </p:cNvSpPr>
            <p:nvPr/>
          </p:nvSpPr>
          <p:spPr bwMode="auto">
            <a:xfrm>
              <a:off x="3987885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35"/>
            <p:cNvSpPr>
              <a:spLocks/>
            </p:cNvSpPr>
            <p:nvPr/>
          </p:nvSpPr>
          <p:spPr bwMode="auto">
            <a:xfrm>
              <a:off x="3939352" y="6053756"/>
              <a:ext cx="114288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36"/>
            <p:cNvSpPr>
              <a:spLocks/>
            </p:cNvSpPr>
            <p:nvPr/>
          </p:nvSpPr>
          <p:spPr bwMode="auto">
            <a:xfrm>
              <a:off x="4230549" y="5971371"/>
              <a:ext cx="12994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37"/>
            <p:cNvSpPr>
              <a:spLocks/>
            </p:cNvSpPr>
            <p:nvPr/>
          </p:nvSpPr>
          <p:spPr bwMode="auto">
            <a:xfrm>
              <a:off x="3920565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38"/>
            <p:cNvSpPr>
              <a:spLocks/>
            </p:cNvSpPr>
            <p:nvPr/>
          </p:nvSpPr>
          <p:spPr bwMode="auto">
            <a:xfrm>
              <a:off x="4061467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39"/>
            <p:cNvSpPr>
              <a:spLocks/>
            </p:cNvSpPr>
            <p:nvPr/>
          </p:nvSpPr>
          <p:spPr bwMode="auto">
            <a:xfrm>
              <a:off x="4166361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40"/>
            <p:cNvSpPr>
              <a:spLocks/>
            </p:cNvSpPr>
            <p:nvPr/>
          </p:nvSpPr>
          <p:spPr bwMode="auto">
            <a:xfrm>
              <a:off x="4294738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41"/>
            <p:cNvSpPr>
              <a:spLocks/>
            </p:cNvSpPr>
            <p:nvPr/>
          </p:nvSpPr>
          <p:spPr bwMode="auto">
            <a:xfrm>
              <a:off x="4415288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42"/>
            <p:cNvSpPr>
              <a:spLocks/>
            </p:cNvSpPr>
            <p:nvPr/>
          </p:nvSpPr>
          <p:spPr bwMode="auto">
            <a:xfrm>
              <a:off x="4391804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43"/>
            <p:cNvSpPr>
              <a:spLocks/>
            </p:cNvSpPr>
            <p:nvPr/>
          </p:nvSpPr>
          <p:spPr bwMode="auto">
            <a:xfrm>
              <a:off x="4466952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44"/>
            <p:cNvSpPr>
              <a:spLocks/>
            </p:cNvSpPr>
            <p:nvPr/>
          </p:nvSpPr>
          <p:spPr bwMode="auto">
            <a:xfrm>
              <a:off x="4424681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45"/>
            <p:cNvSpPr>
              <a:spLocks/>
            </p:cNvSpPr>
            <p:nvPr/>
          </p:nvSpPr>
          <p:spPr bwMode="auto">
            <a:xfrm>
              <a:off x="4512354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46"/>
            <p:cNvSpPr>
              <a:spLocks/>
            </p:cNvSpPr>
            <p:nvPr/>
          </p:nvSpPr>
          <p:spPr bwMode="auto">
            <a:xfrm>
              <a:off x="4343271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47"/>
            <p:cNvSpPr>
              <a:spLocks/>
            </p:cNvSpPr>
            <p:nvPr/>
          </p:nvSpPr>
          <p:spPr bwMode="auto">
            <a:xfrm>
              <a:off x="4412157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48"/>
            <p:cNvSpPr>
              <a:spLocks/>
            </p:cNvSpPr>
            <p:nvPr/>
          </p:nvSpPr>
          <p:spPr bwMode="auto">
            <a:xfrm>
              <a:off x="3386704" y="6025314"/>
              <a:ext cx="180041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49"/>
            <p:cNvSpPr>
              <a:spLocks/>
            </p:cNvSpPr>
            <p:nvPr/>
          </p:nvSpPr>
          <p:spPr bwMode="auto">
            <a:xfrm>
              <a:off x="3443065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50"/>
            <p:cNvSpPr>
              <a:spLocks/>
            </p:cNvSpPr>
            <p:nvPr/>
          </p:nvSpPr>
          <p:spPr bwMode="auto">
            <a:xfrm>
              <a:off x="335069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51"/>
            <p:cNvSpPr>
              <a:spLocks/>
            </p:cNvSpPr>
            <p:nvPr/>
          </p:nvSpPr>
          <p:spPr bwMode="auto">
            <a:xfrm>
              <a:off x="3418015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52"/>
            <p:cNvSpPr>
              <a:spLocks/>
            </p:cNvSpPr>
            <p:nvPr/>
          </p:nvSpPr>
          <p:spPr bwMode="auto">
            <a:xfrm>
              <a:off x="3538565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53"/>
            <p:cNvSpPr>
              <a:spLocks/>
            </p:cNvSpPr>
            <p:nvPr/>
          </p:nvSpPr>
          <p:spPr bwMode="auto">
            <a:xfrm>
              <a:off x="3515081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54"/>
            <p:cNvSpPr>
              <a:spLocks/>
            </p:cNvSpPr>
            <p:nvPr/>
          </p:nvSpPr>
          <p:spPr bwMode="auto">
            <a:xfrm>
              <a:off x="3590229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55"/>
            <p:cNvSpPr>
              <a:spLocks/>
            </p:cNvSpPr>
            <p:nvPr/>
          </p:nvSpPr>
          <p:spPr bwMode="auto">
            <a:xfrm>
              <a:off x="354795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56"/>
            <p:cNvSpPr>
              <a:spLocks/>
            </p:cNvSpPr>
            <p:nvPr/>
          </p:nvSpPr>
          <p:spPr bwMode="auto">
            <a:xfrm>
              <a:off x="3635631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57"/>
            <p:cNvSpPr>
              <a:spLocks/>
            </p:cNvSpPr>
            <p:nvPr/>
          </p:nvSpPr>
          <p:spPr bwMode="auto">
            <a:xfrm>
              <a:off x="3466548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58"/>
            <p:cNvSpPr>
              <a:spLocks/>
            </p:cNvSpPr>
            <p:nvPr/>
          </p:nvSpPr>
          <p:spPr bwMode="auto">
            <a:xfrm>
              <a:off x="3535434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59"/>
            <p:cNvSpPr>
              <a:spLocks/>
            </p:cNvSpPr>
            <p:nvPr/>
          </p:nvSpPr>
          <p:spPr bwMode="auto">
            <a:xfrm>
              <a:off x="4692395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60"/>
            <p:cNvSpPr>
              <a:spLocks/>
            </p:cNvSpPr>
            <p:nvPr/>
          </p:nvSpPr>
          <p:spPr bwMode="auto">
            <a:xfrm>
              <a:off x="4687698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61"/>
            <p:cNvSpPr>
              <a:spLocks/>
            </p:cNvSpPr>
            <p:nvPr/>
          </p:nvSpPr>
          <p:spPr bwMode="auto">
            <a:xfrm>
              <a:off x="4380845" y="5862505"/>
              <a:ext cx="234837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62"/>
            <p:cNvSpPr>
              <a:spLocks/>
            </p:cNvSpPr>
            <p:nvPr/>
          </p:nvSpPr>
          <p:spPr bwMode="auto">
            <a:xfrm>
              <a:off x="4463821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63"/>
            <p:cNvSpPr>
              <a:spLocks/>
            </p:cNvSpPr>
            <p:nvPr/>
          </p:nvSpPr>
          <p:spPr bwMode="auto">
            <a:xfrm>
              <a:off x="4751886" y="5837985"/>
              <a:ext cx="154993" cy="524715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64"/>
            <p:cNvSpPr>
              <a:spLocks/>
            </p:cNvSpPr>
            <p:nvPr/>
          </p:nvSpPr>
          <p:spPr bwMode="auto">
            <a:xfrm>
              <a:off x="4772239" y="5890947"/>
              <a:ext cx="236402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65"/>
            <p:cNvSpPr>
              <a:spLocks/>
            </p:cNvSpPr>
            <p:nvPr/>
          </p:nvSpPr>
          <p:spPr bwMode="auto">
            <a:xfrm>
              <a:off x="4487304" y="5740889"/>
              <a:ext cx="270845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66"/>
            <p:cNvSpPr>
              <a:spLocks/>
            </p:cNvSpPr>
            <p:nvPr/>
          </p:nvSpPr>
          <p:spPr bwMode="auto">
            <a:xfrm>
              <a:off x="4529575" y="5678120"/>
              <a:ext cx="272410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67"/>
            <p:cNvSpPr>
              <a:spLocks/>
            </p:cNvSpPr>
            <p:nvPr/>
          </p:nvSpPr>
          <p:spPr bwMode="auto">
            <a:xfrm>
              <a:off x="4576542" y="5623196"/>
              <a:ext cx="122115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68"/>
            <p:cNvSpPr>
              <a:spLocks/>
            </p:cNvSpPr>
            <p:nvPr/>
          </p:nvSpPr>
          <p:spPr bwMode="auto">
            <a:xfrm>
              <a:off x="4482607" y="5693812"/>
              <a:ext cx="184739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69"/>
            <p:cNvSpPr>
              <a:spLocks/>
            </p:cNvSpPr>
            <p:nvPr/>
          </p:nvSpPr>
          <p:spPr bwMode="auto">
            <a:xfrm>
              <a:off x="4260296" y="6012564"/>
              <a:ext cx="154992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70"/>
            <p:cNvSpPr>
              <a:spLocks/>
            </p:cNvSpPr>
            <p:nvPr/>
          </p:nvSpPr>
          <p:spPr bwMode="auto">
            <a:xfrm>
              <a:off x="4280648" y="5781101"/>
              <a:ext cx="186304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71"/>
            <p:cNvSpPr>
              <a:spLocks/>
            </p:cNvSpPr>
            <p:nvPr/>
          </p:nvSpPr>
          <p:spPr bwMode="auto">
            <a:xfrm>
              <a:off x="4036418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72"/>
            <p:cNvSpPr>
              <a:spLocks/>
            </p:cNvSpPr>
            <p:nvPr/>
          </p:nvSpPr>
          <p:spPr bwMode="auto">
            <a:xfrm>
              <a:off x="4243074" y="5822293"/>
              <a:ext cx="154992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73"/>
            <p:cNvSpPr>
              <a:spLocks/>
            </p:cNvSpPr>
            <p:nvPr/>
          </p:nvSpPr>
          <p:spPr bwMode="auto">
            <a:xfrm>
              <a:off x="3978492" y="5862505"/>
              <a:ext cx="236402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74"/>
            <p:cNvSpPr>
              <a:spLocks/>
            </p:cNvSpPr>
            <p:nvPr/>
          </p:nvSpPr>
          <p:spPr bwMode="auto">
            <a:xfrm>
              <a:off x="4380845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75"/>
            <p:cNvSpPr>
              <a:spLocks/>
            </p:cNvSpPr>
            <p:nvPr/>
          </p:nvSpPr>
          <p:spPr bwMode="auto">
            <a:xfrm>
              <a:off x="3721737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76"/>
            <p:cNvSpPr>
              <a:spLocks/>
            </p:cNvSpPr>
            <p:nvPr/>
          </p:nvSpPr>
          <p:spPr bwMode="auto">
            <a:xfrm>
              <a:off x="4055205" y="5924294"/>
              <a:ext cx="250492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77"/>
            <p:cNvSpPr>
              <a:spLocks/>
            </p:cNvSpPr>
            <p:nvPr/>
          </p:nvSpPr>
          <p:spPr bwMode="auto">
            <a:xfrm>
              <a:off x="3962836" y="5810524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78"/>
            <p:cNvSpPr>
              <a:spLocks/>
            </p:cNvSpPr>
            <p:nvPr/>
          </p:nvSpPr>
          <p:spPr bwMode="auto">
            <a:xfrm>
              <a:off x="3737393" y="5862505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79"/>
            <p:cNvSpPr>
              <a:spLocks/>
            </p:cNvSpPr>
            <p:nvPr/>
          </p:nvSpPr>
          <p:spPr bwMode="auto">
            <a:xfrm>
              <a:off x="3798451" y="5839947"/>
              <a:ext cx="250492" cy="433503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80"/>
            <p:cNvSpPr>
              <a:spLocks/>
            </p:cNvSpPr>
            <p:nvPr/>
          </p:nvSpPr>
          <p:spPr bwMode="auto">
            <a:xfrm>
              <a:off x="4297869" y="5816409"/>
              <a:ext cx="112722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81"/>
            <p:cNvSpPr>
              <a:spLocks/>
            </p:cNvSpPr>
            <p:nvPr/>
          </p:nvSpPr>
          <p:spPr bwMode="auto">
            <a:xfrm>
              <a:off x="4311960" y="5868390"/>
              <a:ext cx="172213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82"/>
            <p:cNvSpPr>
              <a:spLocks/>
            </p:cNvSpPr>
            <p:nvPr/>
          </p:nvSpPr>
          <p:spPr bwMode="auto">
            <a:xfrm>
              <a:off x="3846983" y="5737947"/>
              <a:ext cx="198829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83"/>
            <p:cNvSpPr>
              <a:spLocks/>
            </p:cNvSpPr>
            <p:nvPr/>
          </p:nvSpPr>
          <p:spPr bwMode="auto">
            <a:xfrm>
              <a:off x="4192975" y="5651639"/>
              <a:ext cx="320944" cy="674772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84"/>
            <p:cNvSpPr>
              <a:spLocks/>
            </p:cNvSpPr>
            <p:nvPr/>
          </p:nvSpPr>
          <p:spPr bwMode="auto">
            <a:xfrm>
              <a:off x="4103738" y="5637908"/>
              <a:ext cx="197262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85"/>
            <p:cNvSpPr>
              <a:spLocks/>
            </p:cNvSpPr>
            <p:nvPr/>
          </p:nvSpPr>
          <p:spPr bwMode="auto">
            <a:xfrm>
              <a:off x="3832893" y="5632023"/>
              <a:ext cx="308418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86"/>
            <p:cNvSpPr>
              <a:spLocks/>
            </p:cNvSpPr>
            <p:nvPr/>
          </p:nvSpPr>
          <p:spPr bwMode="auto">
            <a:xfrm>
              <a:off x="3810975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87"/>
            <p:cNvSpPr>
              <a:spLocks/>
            </p:cNvSpPr>
            <p:nvPr/>
          </p:nvSpPr>
          <p:spPr bwMode="auto">
            <a:xfrm>
              <a:off x="3649721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88"/>
            <p:cNvSpPr>
              <a:spLocks/>
            </p:cNvSpPr>
            <p:nvPr/>
          </p:nvSpPr>
          <p:spPr bwMode="auto">
            <a:xfrm>
              <a:off x="3665376" y="5781101"/>
              <a:ext cx="134640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89"/>
            <p:cNvSpPr>
              <a:spLocks/>
            </p:cNvSpPr>
            <p:nvPr/>
          </p:nvSpPr>
          <p:spPr bwMode="auto">
            <a:xfrm>
              <a:off x="3488466" y="5651639"/>
              <a:ext cx="19726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90"/>
            <p:cNvSpPr>
              <a:spLocks/>
            </p:cNvSpPr>
            <p:nvPr/>
          </p:nvSpPr>
          <p:spPr bwMode="auto">
            <a:xfrm>
              <a:off x="3637196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91"/>
            <p:cNvSpPr>
              <a:spLocks/>
            </p:cNvSpPr>
            <p:nvPr/>
          </p:nvSpPr>
          <p:spPr bwMode="auto">
            <a:xfrm>
              <a:off x="3444630" y="5862505"/>
              <a:ext cx="172213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92"/>
            <p:cNvSpPr>
              <a:spLocks/>
            </p:cNvSpPr>
            <p:nvPr/>
          </p:nvSpPr>
          <p:spPr bwMode="auto">
            <a:xfrm>
              <a:off x="3737393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93"/>
            <p:cNvSpPr>
              <a:spLocks/>
            </p:cNvSpPr>
            <p:nvPr/>
          </p:nvSpPr>
          <p:spPr bwMode="auto">
            <a:xfrm>
              <a:off x="3569876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94"/>
            <p:cNvSpPr>
              <a:spLocks/>
            </p:cNvSpPr>
            <p:nvPr/>
          </p:nvSpPr>
          <p:spPr bwMode="auto">
            <a:xfrm>
              <a:off x="5052477" y="5731081"/>
              <a:ext cx="270845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95"/>
            <p:cNvSpPr>
              <a:spLocks/>
            </p:cNvSpPr>
            <p:nvPr/>
          </p:nvSpPr>
          <p:spPr bwMode="auto">
            <a:xfrm>
              <a:off x="5066567" y="5861524"/>
              <a:ext cx="172214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96"/>
            <p:cNvSpPr>
              <a:spLocks/>
            </p:cNvSpPr>
            <p:nvPr/>
          </p:nvSpPr>
          <p:spPr bwMode="auto">
            <a:xfrm>
              <a:off x="5127625" y="5838967"/>
              <a:ext cx="250492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97"/>
            <p:cNvSpPr>
              <a:spLocks/>
            </p:cNvSpPr>
            <p:nvPr/>
          </p:nvSpPr>
          <p:spPr bwMode="auto">
            <a:xfrm>
              <a:off x="4978895" y="6011583"/>
              <a:ext cx="114287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98"/>
            <p:cNvSpPr>
              <a:spLocks/>
            </p:cNvSpPr>
            <p:nvPr/>
          </p:nvSpPr>
          <p:spPr bwMode="auto">
            <a:xfrm>
              <a:off x="4994551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99"/>
            <p:cNvSpPr>
              <a:spLocks/>
            </p:cNvSpPr>
            <p:nvPr/>
          </p:nvSpPr>
          <p:spPr bwMode="auto">
            <a:xfrm>
              <a:off x="4966370" y="5821313"/>
              <a:ext cx="112722" cy="523734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200"/>
            <p:cNvSpPr>
              <a:spLocks/>
            </p:cNvSpPr>
            <p:nvPr/>
          </p:nvSpPr>
          <p:spPr bwMode="auto">
            <a:xfrm>
              <a:off x="4773805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201"/>
            <p:cNvSpPr>
              <a:spLocks/>
            </p:cNvSpPr>
            <p:nvPr/>
          </p:nvSpPr>
          <p:spPr bwMode="auto">
            <a:xfrm>
              <a:off x="5066567" y="5759524"/>
              <a:ext cx="136206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202"/>
            <p:cNvSpPr>
              <a:spLocks/>
            </p:cNvSpPr>
            <p:nvPr/>
          </p:nvSpPr>
          <p:spPr bwMode="auto">
            <a:xfrm>
              <a:off x="4900616" y="5648697"/>
              <a:ext cx="197263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203"/>
            <p:cNvSpPr>
              <a:spLocks/>
            </p:cNvSpPr>
            <p:nvPr/>
          </p:nvSpPr>
          <p:spPr bwMode="auto">
            <a:xfrm>
              <a:off x="5860315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204"/>
            <p:cNvSpPr>
              <a:spLocks/>
            </p:cNvSpPr>
            <p:nvPr/>
          </p:nvSpPr>
          <p:spPr bwMode="auto">
            <a:xfrm>
              <a:off x="5988692" y="6017468"/>
              <a:ext cx="101763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205"/>
            <p:cNvSpPr>
              <a:spLocks/>
            </p:cNvSpPr>
            <p:nvPr/>
          </p:nvSpPr>
          <p:spPr bwMode="auto">
            <a:xfrm>
              <a:off x="6137422" y="6053756"/>
              <a:ext cx="156558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206"/>
            <p:cNvSpPr>
              <a:spLocks/>
            </p:cNvSpPr>
            <p:nvPr/>
          </p:nvSpPr>
          <p:spPr bwMode="auto">
            <a:xfrm>
              <a:off x="6012176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207"/>
            <p:cNvSpPr>
              <a:spLocks/>
            </p:cNvSpPr>
            <p:nvPr/>
          </p:nvSpPr>
          <p:spPr bwMode="auto">
            <a:xfrm>
              <a:off x="5946421" y="6017468"/>
              <a:ext cx="101763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208"/>
            <p:cNvSpPr>
              <a:spLocks/>
            </p:cNvSpPr>
            <p:nvPr/>
          </p:nvSpPr>
          <p:spPr bwMode="auto">
            <a:xfrm>
              <a:off x="5879102" y="6053756"/>
              <a:ext cx="156557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209"/>
            <p:cNvSpPr>
              <a:spLocks/>
            </p:cNvSpPr>
            <p:nvPr/>
          </p:nvSpPr>
          <p:spPr bwMode="auto">
            <a:xfrm>
              <a:off x="6043487" y="5971371"/>
              <a:ext cx="180042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210"/>
            <p:cNvSpPr>
              <a:spLocks/>
            </p:cNvSpPr>
            <p:nvPr/>
          </p:nvSpPr>
          <p:spPr bwMode="auto">
            <a:xfrm>
              <a:off x="6015307" y="5971371"/>
              <a:ext cx="180041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211"/>
            <p:cNvSpPr>
              <a:spLocks/>
            </p:cNvSpPr>
            <p:nvPr/>
          </p:nvSpPr>
          <p:spPr bwMode="auto">
            <a:xfrm>
              <a:off x="6084192" y="5888986"/>
              <a:ext cx="79845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212"/>
            <p:cNvSpPr>
              <a:spLocks/>
            </p:cNvSpPr>
            <p:nvPr/>
          </p:nvSpPr>
          <p:spPr bwMode="auto">
            <a:xfrm>
              <a:off x="610297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213"/>
            <p:cNvSpPr>
              <a:spLocks/>
            </p:cNvSpPr>
            <p:nvPr/>
          </p:nvSpPr>
          <p:spPr bwMode="auto">
            <a:xfrm>
              <a:off x="6270496" y="6167525"/>
              <a:ext cx="101763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214"/>
            <p:cNvSpPr>
              <a:spLocks/>
            </p:cNvSpPr>
            <p:nvPr/>
          </p:nvSpPr>
          <p:spPr bwMode="auto">
            <a:xfrm>
              <a:off x="6236053" y="6005698"/>
              <a:ext cx="122115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215"/>
            <p:cNvSpPr>
              <a:spLocks/>
            </p:cNvSpPr>
            <p:nvPr/>
          </p:nvSpPr>
          <p:spPr bwMode="auto">
            <a:xfrm>
              <a:off x="6372259" y="5965486"/>
              <a:ext cx="147164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216"/>
            <p:cNvSpPr>
              <a:spLocks/>
            </p:cNvSpPr>
            <p:nvPr/>
          </p:nvSpPr>
          <p:spPr bwMode="auto">
            <a:xfrm>
              <a:off x="6281455" y="6017468"/>
              <a:ext cx="103328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217"/>
            <p:cNvSpPr>
              <a:spLocks/>
            </p:cNvSpPr>
            <p:nvPr/>
          </p:nvSpPr>
          <p:spPr bwMode="auto">
            <a:xfrm>
              <a:off x="6403570" y="6053756"/>
              <a:ext cx="154992" cy="308944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218"/>
            <p:cNvSpPr>
              <a:spLocks/>
            </p:cNvSpPr>
            <p:nvPr/>
          </p:nvSpPr>
          <p:spPr bwMode="auto">
            <a:xfrm>
              <a:off x="6170299" y="5978237"/>
              <a:ext cx="12211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219"/>
            <p:cNvSpPr>
              <a:spLocks/>
            </p:cNvSpPr>
            <p:nvPr/>
          </p:nvSpPr>
          <p:spPr bwMode="auto">
            <a:xfrm>
              <a:off x="6547603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220"/>
            <p:cNvSpPr>
              <a:spLocks/>
            </p:cNvSpPr>
            <p:nvPr/>
          </p:nvSpPr>
          <p:spPr bwMode="auto">
            <a:xfrm>
              <a:off x="6342512" y="6076314"/>
              <a:ext cx="164386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221"/>
            <p:cNvSpPr>
              <a:spLocks/>
            </p:cNvSpPr>
            <p:nvPr/>
          </p:nvSpPr>
          <p:spPr bwMode="auto">
            <a:xfrm>
              <a:off x="6494373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222"/>
            <p:cNvSpPr>
              <a:spLocks/>
            </p:cNvSpPr>
            <p:nvPr/>
          </p:nvSpPr>
          <p:spPr bwMode="auto">
            <a:xfrm>
              <a:off x="660396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223"/>
            <p:cNvSpPr>
              <a:spLocks/>
            </p:cNvSpPr>
            <p:nvPr/>
          </p:nvSpPr>
          <p:spPr bwMode="auto">
            <a:xfrm>
              <a:off x="6511595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224"/>
            <p:cNvSpPr>
              <a:spLocks/>
            </p:cNvSpPr>
            <p:nvPr/>
          </p:nvSpPr>
          <p:spPr bwMode="auto">
            <a:xfrm>
              <a:off x="627362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225"/>
            <p:cNvSpPr>
              <a:spLocks/>
            </p:cNvSpPr>
            <p:nvPr/>
          </p:nvSpPr>
          <p:spPr bwMode="auto">
            <a:xfrm>
              <a:off x="6225094" y="6053756"/>
              <a:ext cx="112722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226"/>
            <p:cNvSpPr>
              <a:spLocks/>
            </p:cNvSpPr>
            <p:nvPr/>
          </p:nvSpPr>
          <p:spPr bwMode="auto">
            <a:xfrm>
              <a:off x="651472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227"/>
            <p:cNvSpPr>
              <a:spLocks/>
            </p:cNvSpPr>
            <p:nvPr/>
          </p:nvSpPr>
          <p:spPr bwMode="auto">
            <a:xfrm>
              <a:off x="6206307" y="5917429"/>
              <a:ext cx="211353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228"/>
            <p:cNvSpPr>
              <a:spLocks/>
            </p:cNvSpPr>
            <p:nvPr/>
          </p:nvSpPr>
          <p:spPr bwMode="auto">
            <a:xfrm>
              <a:off x="634564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229"/>
            <p:cNvSpPr>
              <a:spLocks/>
            </p:cNvSpPr>
            <p:nvPr/>
          </p:nvSpPr>
          <p:spPr bwMode="auto">
            <a:xfrm>
              <a:off x="6450537" y="5894871"/>
              <a:ext cx="203525" cy="467829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30"/>
            <p:cNvSpPr>
              <a:spLocks/>
            </p:cNvSpPr>
            <p:nvPr/>
          </p:nvSpPr>
          <p:spPr bwMode="auto">
            <a:xfrm>
              <a:off x="657891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231"/>
            <p:cNvSpPr>
              <a:spLocks/>
            </p:cNvSpPr>
            <p:nvPr/>
          </p:nvSpPr>
          <p:spPr bwMode="auto">
            <a:xfrm>
              <a:off x="6701030" y="6167525"/>
              <a:ext cx="73581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32"/>
            <p:cNvSpPr>
              <a:spLocks/>
            </p:cNvSpPr>
            <p:nvPr/>
          </p:nvSpPr>
          <p:spPr bwMode="auto">
            <a:xfrm>
              <a:off x="6675981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33"/>
            <p:cNvSpPr>
              <a:spLocks/>
            </p:cNvSpPr>
            <p:nvPr/>
          </p:nvSpPr>
          <p:spPr bwMode="auto">
            <a:xfrm>
              <a:off x="6751128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234"/>
            <p:cNvSpPr>
              <a:spLocks/>
            </p:cNvSpPr>
            <p:nvPr/>
          </p:nvSpPr>
          <p:spPr bwMode="auto">
            <a:xfrm>
              <a:off x="6708857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235"/>
            <p:cNvSpPr>
              <a:spLocks/>
            </p:cNvSpPr>
            <p:nvPr/>
          </p:nvSpPr>
          <p:spPr bwMode="auto">
            <a:xfrm>
              <a:off x="6796530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236"/>
            <p:cNvSpPr>
              <a:spLocks/>
            </p:cNvSpPr>
            <p:nvPr/>
          </p:nvSpPr>
          <p:spPr bwMode="auto">
            <a:xfrm>
              <a:off x="6627448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237"/>
            <p:cNvSpPr>
              <a:spLocks/>
            </p:cNvSpPr>
            <p:nvPr/>
          </p:nvSpPr>
          <p:spPr bwMode="auto">
            <a:xfrm>
              <a:off x="6696333" y="5971371"/>
              <a:ext cx="131508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238"/>
            <p:cNvSpPr>
              <a:spLocks/>
            </p:cNvSpPr>
            <p:nvPr/>
          </p:nvSpPr>
          <p:spPr bwMode="auto">
            <a:xfrm>
              <a:off x="5670880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239"/>
            <p:cNvSpPr>
              <a:spLocks/>
            </p:cNvSpPr>
            <p:nvPr/>
          </p:nvSpPr>
          <p:spPr bwMode="auto">
            <a:xfrm>
              <a:off x="5727241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240"/>
            <p:cNvSpPr>
              <a:spLocks/>
            </p:cNvSpPr>
            <p:nvPr/>
          </p:nvSpPr>
          <p:spPr bwMode="auto">
            <a:xfrm>
              <a:off x="5634872" y="6076314"/>
              <a:ext cx="165950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241"/>
            <p:cNvSpPr>
              <a:spLocks/>
            </p:cNvSpPr>
            <p:nvPr/>
          </p:nvSpPr>
          <p:spPr bwMode="auto">
            <a:xfrm>
              <a:off x="5702192" y="5939986"/>
              <a:ext cx="89237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242"/>
            <p:cNvSpPr>
              <a:spLocks/>
            </p:cNvSpPr>
            <p:nvPr/>
          </p:nvSpPr>
          <p:spPr bwMode="auto">
            <a:xfrm>
              <a:off x="5824307" y="6167525"/>
              <a:ext cx="73582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243"/>
            <p:cNvSpPr>
              <a:spLocks/>
            </p:cNvSpPr>
            <p:nvPr/>
          </p:nvSpPr>
          <p:spPr bwMode="auto">
            <a:xfrm>
              <a:off x="5799258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244"/>
            <p:cNvSpPr>
              <a:spLocks/>
            </p:cNvSpPr>
            <p:nvPr/>
          </p:nvSpPr>
          <p:spPr bwMode="auto">
            <a:xfrm>
              <a:off x="5874405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245"/>
            <p:cNvSpPr>
              <a:spLocks/>
            </p:cNvSpPr>
            <p:nvPr/>
          </p:nvSpPr>
          <p:spPr bwMode="auto">
            <a:xfrm>
              <a:off x="5832134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246"/>
            <p:cNvSpPr>
              <a:spLocks/>
            </p:cNvSpPr>
            <p:nvPr/>
          </p:nvSpPr>
          <p:spPr bwMode="auto">
            <a:xfrm>
              <a:off x="5921372" y="6053756"/>
              <a:ext cx="112722" cy="308944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247"/>
            <p:cNvSpPr>
              <a:spLocks/>
            </p:cNvSpPr>
            <p:nvPr/>
          </p:nvSpPr>
          <p:spPr bwMode="auto">
            <a:xfrm>
              <a:off x="5750725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248"/>
            <p:cNvSpPr>
              <a:spLocks/>
            </p:cNvSpPr>
            <p:nvPr/>
          </p:nvSpPr>
          <p:spPr bwMode="auto">
            <a:xfrm>
              <a:off x="5819610" y="5971371"/>
              <a:ext cx="131509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249"/>
            <p:cNvSpPr>
              <a:spLocks/>
            </p:cNvSpPr>
            <p:nvPr/>
          </p:nvSpPr>
          <p:spPr bwMode="auto">
            <a:xfrm>
              <a:off x="5448568" y="5724216"/>
              <a:ext cx="319378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250"/>
            <p:cNvSpPr>
              <a:spLocks/>
            </p:cNvSpPr>
            <p:nvPr/>
          </p:nvSpPr>
          <p:spPr bwMode="auto">
            <a:xfrm>
              <a:off x="5738200" y="5589850"/>
              <a:ext cx="144033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251"/>
            <p:cNvSpPr>
              <a:spLocks/>
            </p:cNvSpPr>
            <p:nvPr/>
          </p:nvSpPr>
          <p:spPr bwMode="auto">
            <a:xfrm>
              <a:off x="6281455" y="5724216"/>
              <a:ext cx="317812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252"/>
            <p:cNvSpPr>
              <a:spLocks/>
            </p:cNvSpPr>
            <p:nvPr/>
          </p:nvSpPr>
          <p:spPr bwMode="auto">
            <a:xfrm>
              <a:off x="5323322" y="5589850"/>
              <a:ext cx="142468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253"/>
            <p:cNvSpPr>
              <a:spLocks/>
            </p:cNvSpPr>
            <p:nvPr/>
          </p:nvSpPr>
          <p:spPr bwMode="auto">
            <a:xfrm>
              <a:off x="4881830" y="5673215"/>
              <a:ext cx="219180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254"/>
            <p:cNvSpPr>
              <a:spLocks/>
            </p:cNvSpPr>
            <p:nvPr/>
          </p:nvSpPr>
          <p:spPr bwMode="auto">
            <a:xfrm>
              <a:off x="6503767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255"/>
            <p:cNvSpPr>
              <a:spLocks/>
            </p:cNvSpPr>
            <p:nvPr/>
          </p:nvSpPr>
          <p:spPr bwMode="auto">
            <a:xfrm>
              <a:off x="6087323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256"/>
            <p:cNvSpPr>
              <a:spLocks/>
            </p:cNvSpPr>
            <p:nvPr/>
          </p:nvSpPr>
          <p:spPr bwMode="auto">
            <a:xfrm>
              <a:off x="5952684" y="5305425"/>
              <a:ext cx="11428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257"/>
            <p:cNvSpPr>
              <a:spLocks/>
            </p:cNvSpPr>
            <p:nvPr/>
          </p:nvSpPr>
          <p:spPr bwMode="auto">
            <a:xfrm>
              <a:off x="6746431" y="5418214"/>
              <a:ext cx="172214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258"/>
            <p:cNvSpPr>
              <a:spLocks/>
            </p:cNvSpPr>
            <p:nvPr/>
          </p:nvSpPr>
          <p:spPr bwMode="auto">
            <a:xfrm>
              <a:off x="3815672" y="5609465"/>
              <a:ext cx="252058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259"/>
            <p:cNvSpPr>
              <a:spLocks/>
            </p:cNvSpPr>
            <p:nvPr/>
          </p:nvSpPr>
          <p:spPr bwMode="auto">
            <a:xfrm>
              <a:off x="3450892" y="5673215"/>
              <a:ext cx="158124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260"/>
            <p:cNvSpPr>
              <a:spLocks/>
            </p:cNvSpPr>
            <p:nvPr/>
          </p:nvSpPr>
          <p:spPr bwMode="auto">
            <a:xfrm>
              <a:off x="3200400" y="5724216"/>
              <a:ext cx="233271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261"/>
            <p:cNvSpPr>
              <a:spLocks/>
            </p:cNvSpPr>
            <p:nvPr/>
          </p:nvSpPr>
          <p:spPr bwMode="auto">
            <a:xfrm>
              <a:off x="4301000" y="5926256"/>
              <a:ext cx="104894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262"/>
            <p:cNvSpPr>
              <a:spLocks/>
            </p:cNvSpPr>
            <p:nvPr/>
          </p:nvSpPr>
          <p:spPr bwMode="auto">
            <a:xfrm>
              <a:off x="4069295" y="5564349"/>
              <a:ext cx="123680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263"/>
            <p:cNvSpPr>
              <a:spLocks/>
            </p:cNvSpPr>
            <p:nvPr/>
          </p:nvSpPr>
          <p:spPr bwMode="auto">
            <a:xfrm>
              <a:off x="4501394" y="5589850"/>
              <a:ext cx="104894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264"/>
            <p:cNvSpPr>
              <a:spLocks/>
            </p:cNvSpPr>
            <p:nvPr/>
          </p:nvSpPr>
          <p:spPr bwMode="auto">
            <a:xfrm>
              <a:off x="5090051" y="5673215"/>
              <a:ext cx="158123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265"/>
            <p:cNvSpPr>
              <a:spLocks/>
            </p:cNvSpPr>
            <p:nvPr/>
          </p:nvSpPr>
          <p:spPr bwMode="auto">
            <a:xfrm>
              <a:off x="3673204" y="5502560"/>
              <a:ext cx="125247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266"/>
            <p:cNvSpPr>
              <a:spLocks/>
            </p:cNvSpPr>
            <p:nvPr/>
          </p:nvSpPr>
          <p:spPr bwMode="auto">
            <a:xfrm>
              <a:off x="4679870" y="5487849"/>
              <a:ext cx="183172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268"/>
            <p:cNvSpPr>
              <a:spLocks/>
            </p:cNvSpPr>
            <p:nvPr/>
          </p:nvSpPr>
          <p:spPr bwMode="auto">
            <a:xfrm>
              <a:off x="1438296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269"/>
            <p:cNvSpPr>
              <a:spLocks/>
            </p:cNvSpPr>
            <p:nvPr/>
          </p:nvSpPr>
          <p:spPr bwMode="auto">
            <a:xfrm>
              <a:off x="1338318" y="5583500"/>
              <a:ext cx="12463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270"/>
            <p:cNvSpPr>
              <a:spLocks/>
            </p:cNvSpPr>
            <p:nvPr/>
          </p:nvSpPr>
          <p:spPr bwMode="auto">
            <a:xfrm>
              <a:off x="711061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271"/>
            <p:cNvSpPr>
              <a:spLocks/>
            </p:cNvSpPr>
            <p:nvPr/>
          </p:nvSpPr>
          <p:spPr bwMode="auto">
            <a:xfrm>
              <a:off x="1701250" y="5583500"/>
              <a:ext cx="12600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272"/>
            <p:cNvSpPr>
              <a:spLocks/>
            </p:cNvSpPr>
            <p:nvPr/>
          </p:nvSpPr>
          <p:spPr bwMode="auto">
            <a:xfrm>
              <a:off x="2021727" y="5666865"/>
              <a:ext cx="191738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273"/>
            <p:cNvSpPr>
              <a:spLocks/>
            </p:cNvSpPr>
            <p:nvPr/>
          </p:nvSpPr>
          <p:spPr bwMode="auto">
            <a:xfrm>
              <a:off x="574105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274"/>
            <p:cNvSpPr>
              <a:spLocks/>
            </p:cNvSpPr>
            <p:nvPr/>
          </p:nvSpPr>
          <p:spPr bwMode="auto">
            <a:xfrm>
              <a:off x="938407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275"/>
            <p:cNvSpPr>
              <a:spLocks/>
            </p:cNvSpPr>
            <p:nvPr/>
          </p:nvSpPr>
          <p:spPr bwMode="auto">
            <a:xfrm>
              <a:off x="1176710" y="5299075"/>
              <a:ext cx="98608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276"/>
            <p:cNvSpPr>
              <a:spLocks/>
            </p:cNvSpPr>
            <p:nvPr/>
          </p:nvSpPr>
          <p:spPr bwMode="auto">
            <a:xfrm>
              <a:off x="431671" y="5411864"/>
              <a:ext cx="150651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277"/>
            <p:cNvSpPr>
              <a:spLocks/>
            </p:cNvSpPr>
            <p:nvPr/>
          </p:nvSpPr>
          <p:spPr bwMode="auto">
            <a:xfrm>
              <a:off x="2925635" y="5603115"/>
              <a:ext cx="219129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278"/>
            <p:cNvSpPr>
              <a:spLocks/>
            </p:cNvSpPr>
            <p:nvPr/>
          </p:nvSpPr>
          <p:spPr bwMode="auto">
            <a:xfrm>
              <a:off x="3325545" y="5666865"/>
              <a:ext cx="139695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279"/>
            <p:cNvSpPr>
              <a:spLocks/>
            </p:cNvSpPr>
            <p:nvPr/>
          </p:nvSpPr>
          <p:spPr bwMode="auto">
            <a:xfrm>
              <a:off x="3480305" y="5717866"/>
              <a:ext cx="202695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280"/>
            <p:cNvSpPr>
              <a:spLocks/>
            </p:cNvSpPr>
            <p:nvPr/>
          </p:nvSpPr>
          <p:spPr bwMode="auto">
            <a:xfrm>
              <a:off x="2629811" y="5919906"/>
              <a:ext cx="91760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281"/>
            <p:cNvSpPr>
              <a:spLocks/>
            </p:cNvSpPr>
            <p:nvPr/>
          </p:nvSpPr>
          <p:spPr bwMode="auto">
            <a:xfrm>
              <a:off x="2814700" y="5557999"/>
              <a:ext cx="10956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282"/>
            <p:cNvSpPr>
              <a:spLocks/>
            </p:cNvSpPr>
            <p:nvPr/>
          </p:nvSpPr>
          <p:spPr bwMode="auto">
            <a:xfrm>
              <a:off x="2454507" y="5583500"/>
              <a:ext cx="91761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283"/>
            <p:cNvSpPr>
              <a:spLocks/>
            </p:cNvSpPr>
            <p:nvPr/>
          </p:nvSpPr>
          <p:spPr bwMode="auto">
            <a:xfrm>
              <a:off x="1892989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284"/>
            <p:cNvSpPr>
              <a:spLocks/>
            </p:cNvSpPr>
            <p:nvPr/>
          </p:nvSpPr>
          <p:spPr bwMode="auto">
            <a:xfrm>
              <a:off x="3161198" y="5496210"/>
              <a:ext cx="109565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285"/>
            <p:cNvSpPr>
              <a:spLocks/>
            </p:cNvSpPr>
            <p:nvPr/>
          </p:nvSpPr>
          <p:spPr bwMode="auto">
            <a:xfrm>
              <a:off x="2229900" y="5481499"/>
              <a:ext cx="160237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286"/>
            <p:cNvSpPr>
              <a:spLocks/>
            </p:cNvSpPr>
            <p:nvPr/>
          </p:nvSpPr>
          <p:spPr bwMode="auto">
            <a:xfrm>
              <a:off x="2932482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287"/>
            <p:cNvSpPr>
              <a:spLocks/>
            </p:cNvSpPr>
            <p:nvPr/>
          </p:nvSpPr>
          <p:spPr bwMode="auto">
            <a:xfrm>
              <a:off x="2928373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288"/>
            <p:cNvSpPr>
              <a:spLocks/>
            </p:cNvSpPr>
            <p:nvPr/>
          </p:nvSpPr>
          <p:spPr bwMode="auto">
            <a:xfrm>
              <a:off x="2658572" y="5856155"/>
              <a:ext cx="2068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289"/>
            <p:cNvSpPr>
              <a:spLocks/>
            </p:cNvSpPr>
            <p:nvPr/>
          </p:nvSpPr>
          <p:spPr bwMode="auto">
            <a:xfrm>
              <a:off x="2732527" y="5833596"/>
              <a:ext cx="301304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290"/>
            <p:cNvSpPr>
              <a:spLocks/>
            </p:cNvSpPr>
            <p:nvPr/>
          </p:nvSpPr>
          <p:spPr bwMode="auto">
            <a:xfrm>
              <a:off x="2984526" y="5831636"/>
              <a:ext cx="135586" cy="524714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291"/>
            <p:cNvSpPr>
              <a:spLocks/>
            </p:cNvSpPr>
            <p:nvPr/>
          </p:nvSpPr>
          <p:spPr bwMode="auto">
            <a:xfrm>
              <a:off x="3002330" y="5884598"/>
              <a:ext cx="20543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292"/>
            <p:cNvSpPr>
              <a:spLocks/>
            </p:cNvSpPr>
            <p:nvPr/>
          </p:nvSpPr>
          <p:spPr bwMode="auto">
            <a:xfrm>
              <a:off x="2751701" y="5734539"/>
              <a:ext cx="238303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293"/>
            <p:cNvSpPr>
              <a:spLocks/>
            </p:cNvSpPr>
            <p:nvPr/>
          </p:nvSpPr>
          <p:spPr bwMode="auto">
            <a:xfrm>
              <a:off x="2790049" y="5671770"/>
              <a:ext cx="236932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294"/>
            <p:cNvSpPr>
              <a:spLocks/>
            </p:cNvSpPr>
            <p:nvPr/>
          </p:nvSpPr>
          <p:spPr bwMode="auto">
            <a:xfrm>
              <a:off x="2829765" y="5616846"/>
              <a:ext cx="108196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295"/>
            <p:cNvSpPr>
              <a:spLocks/>
            </p:cNvSpPr>
            <p:nvPr/>
          </p:nvSpPr>
          <p:spPr bwMode="auto">
            <a:xfrm>
              <a:off x="2747592" y="5687462"/>
              <a:ext cx="162977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296"/>
            <p:cNvSpPr>
              <a:spLocks/>
            </p:cNvSpPr>
            <p:nvPr/>
          </p:nvSpPr>
          <p:spPr bwMode="auto">
            <a:xfrm>
              <a:off x="2554485" y="6006214"/>
              <a:ext cx="135586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297"/>
            <p:cNvSpPr>
              <a:spLocks/>
            </p:cNvSpPr>
            <p:nvPr/>
          </p:nvSpPr>
          <p:spPr bwMode="auto">
            <a:xfrm>
              <a:off x="2572289" y="5774751"/>
              <a:ext cx="162978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298"/>
            <p:cNvSpPr>
              <a:spLocks/>
            </p:cNvSpPr>
            <p:nvPr/>
          </p:nvSpPr>
          <p:spPr bwMode="auto">
            <a:xfrm>
              <a:off x="2358638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299"/>
            <p:cNvSpPr>
              <a:spLocks/>
            </p:cNvSpPr>
            <p:nvPr/>
          </p:nvSpPr>
          <p:spPr bwMode="auto">
            <a:xfrm>
              <a:off x="2539420" y="5815943"/>
              <a:ext cx="135587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300"/>
            <p:cNvSpPr>
              <a:spLocks/>
            </p:cNvSpPr>
            <p:nvPr/>
          </p:nvSpPr>
          <p:spPr bwMode="auto">
            <a:xfrm>
              <a:off x="2307964" y="5856155"/>
              <a:ext cx="205434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301"/>
            <p:cNvSpPr>
              <a:spLocks/>
            </p:cNvSpPr>
            <p:nvPr/>
          </p:nvSpPr>
          <p:spPr bwMode="auto">
            <a:xfrm>
              <a:off x="2659941" y="5754154"/>
              <a:ext cx="162977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302"/>
            <p:cNvSpPr>
              <a:spLocks/>
            </p:cNvSpPr>
            <p:nvPr/>
          </p:nvSpPr>
          <p:spPr bwMode="auto">
            <a:xfrm>
              <a:off x="2083357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303"/>
            <p:cNvSpPr>
              <a:spLocks/>
            </p:cNvSpPr>
            <p:nvPr/>
          </p:nvSpPr>
          <p:spPr bwMode="auto">
            <a:xfrm>
              <a:off x="2375073" y="5917944"/>
              <a:ext cx="219129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304"/>
            <p:cNvSpPr>
              <a:spLocks/>
            </p:cNvSpPr>
            <p:nvPr/>
          </p:nvSpPr>
          <p:spPr bwMode="auto">
            <a:xfrm>
              <a:off x="2294269" y="5804174"/>
              <a:ext cx="98608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305"/>
            <p:cNvSpPr>
              <a:spLocks/>
            </p:cNvSpPr>
            <p:nvPr/>
          </p:nvSpPr>
          <p:spPr bwMode="auto">
            <a:xfrm>
              <a:off x="2097053" y="5856155"/>
              <a:ext cx="149281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306"/>
            <p:cNvSpPr>
              <a:spLocks/>
            </p:cNvSpPr>
            <p:nvPr/>
          </p:nvSpPr>
          <p:spPr bwMode="auto">
            <a:xfrm>
              <a:off x="2149096" y="5833596"/>
              <a:ext cx="220499" cy="433504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307"/>
            <p:cNvSpPr>
              <a:spLocks/>
            </p:cNvSpPr>
            <p:nvPr/>
          </p:nvSpPr>
          <p:spPr bwMode="auto">
            <a:xfrm>
              <a:off x="2587355" y="5810058"/>
              <a:ext cx="98608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308"/>
            <p:cNvSpPr>
              <a:spLocks/>
            </p:cNvSpPr>
            <p:nvPr/>
          </p:nvSpPr>
          <p:spPr bwMode="auto">
            <a:xfrm>
              <a:off x="2599680" y="5862040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309"/>
            <p:cNvSpPr>
              <a:spLocks/>
            </p:cNvSpPr>
            <p:nvPr/>
          </p:nvSpPr>
          <p:spPr bwMode="auto">
            <a:xfrm>
              <a:off x="2192921" y="5731597"/>
              <a:ext cx="17256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310"/>
            <p:cNvSpPr>
              <a:spLocks/>
            </p:cNvSpPr>
            <p:nvPr/>
          </p:nvSpPr>
          <p:spPr bwMode="auto">
            <a:xfrm>
              <a:off x="2494225" y="5645289"/>
              <a:ext cx="280759" cy="674773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311"/>
            <p:cNvSpPr>
              <a:spLocks/>
            </p:cNvSpPr>
            <p:nvPr/>
          </p:nvSpPr>
          <p:spPr bwMode="auto">
            <a:xfrm>
              <a:off x="2416160" y="5631558"/>
              <a:ext cx="173933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312"/>
            <p:cNvSpPr>
              <a:spLocks/>
            </p:cNvSpPr>
            <p:nvPr/>
          </p:nvSpPr>
          <p:spPr bwMode="auto">
            <a:xfrm>
              <a:off x="2180596" y="5625673"/>
              <a:ext cx="26843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313"/>
            <p:cNvSpPr>
              <a:spLocks/>
            </p:cNvSpPr>
            <p:nvPr/>
          </p:nvSpPr>
          <p:spPr bwMode="auto">
            <a:xfrm>
              <a:off x="2161421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314"/>
            <p:cNvSpPr>
              <a:spLocks/>
            </p:cNvSpPr>
            <p:nvPr/>
          </p:nvSpPr>
          <p:spPr bwMode="auto">
            <a:xfrm>
              <a:off x="2020357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315"/>
            <p:cNvSpPr>
              <a:spLocks/>
            </p:cNvSpPr>
            <p:nvPr/>
          </p:nvSpPr>
          <p:spPr bwMode="auto">
            <a:xfrm>
              <a:off x="2034053" y="5774751"/>
              <a:ext cx="117782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316"/>
            <p:cNvSpPr>
              <a:spLocks/>
            </p:cNvSpPr>
            <p:nvPr/>
          </p:nvSpPr>
          <p:spPr bwMode="auto">
            <a:xfrm>
              <a:off x="1877924" y="5645289"/>
              <a:ext cx="17393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317"/>
            <p:cNvSpPr>
              <a:spLocks/>
            </p:cNvSpPr>
            <p:nvPr/>
          </p:nvSpPr>
          <p:spPr bwMode="auto">
            <a:xfrm>
              <a:off x="2009401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318"/>
            <p:cNvSpPr>
              <a:spLocks/>
            </p:cNvSpPr>
            <p:nvPr/>
          </p:nvSpPr>
          <p:spPr bwMode="auto">
            <a:xfrm>
              <a:off x="1840945" y="5856155"/>
              <a:ext cx="14928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319"/>
            <p:cNvSpPr>
              <a:spLocks/>
            </p:cNvSpPr>
            <p:nvPr/>
          </p:nvSpPr>
          <p:spPr bwMode="auto">
            <a:xfrm>
              <a:off x="2097053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320"/>
            <p:cNvSpPr>
              <a:spLocks/>
            </p:cNvSpPr>
            <p:nvPr/>
          </p:nvSpPr>
          <p:spPr bwMode="auto">
            <a:xfrm>
              <a:off x="1950510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321"/>
            <p:cNvSpPr>
              <a:spLocks/>
            </p:cNvSpPr>
            <p:nvPr/>
          </p:nvSpPr>
          <p:spPr bwMode="auto">
            <a:xfrm>
              <a:off x="3246112" y="5724731"/>
              <a:ext cx="238301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322"/>
            <p:cNvSpPr>
              <a:spLocks/>
            </p:cNvSpPr>
            <p:nvPr/>
          </p:nvSpPr>
          <p:spPr bwMode="auto">
            <a:xfrm>
              <a:off x="3259807" y="5855174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323"/>
            <p:cNvSpPr>
              <a:spLocks/>
            </p:cNvSpPr>
            <p:nvPr/>
          </p:nvSpPr>
          <p:spPr bwMode="auto">
            <a:xfrm>
              <a:off x="3313220" y="5832617"/>
              <a:ext cx="219128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324"/>
            <p:cNvSpPr>
              <a:spLocks/>
            </p:cNvSpPr>
            <p:nvPr/>
          </p:nvSpPr>
          <p:spPr bwMode="auto">
            <a:xfrm>
              <a:off x="3324176" y="5686481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325"/>
            <p:cNvSpPr>
              <a:spLocks/>
            </p:cNvSpPr>
            <p:nvPr/>
          </p:nvSpPr>
          <p:spPr bwMode="auto">
            <a:xfrm>
              <a:off x="3183112" y="6005233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326"/>
            <p:cNvSpPr>
              <a:spLocks/>
            </p:cNvSpPr>
            <p:nvPr/>
          </p:nvSpPr>
          <p:spPr bwMode="auto">
            <a:xfrm>
              <a:off x="3196808" y="5773770"/>
              <a:ext cx="117781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327"/>
            <p:cNvSpPr>
              <a:spLocks/>
            </p:cNvSpPr>
            <p:nvPr/>
          </p:nvSpPr>
          <p:spPr bwMode="auto">
            <a:xfrm>
              <a:off x="3040677" y="564430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328"/>
            <p:cNvSpPr>
              <a:spLocks/>
            </p:cNvSpPr>
            <p:nvPr/>
          </p:nvSpPr>
          <p:spPr bwMode="auto">
            <a:xfrm>
              <a:off x="3172155" y="5814963"/>
              <a:ext cx="98608" cy="523733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329"/>
            <p:cNvSpPr>
              <a:spLocks/>
            </p:cNvSpPr>
            <p:nvPr/>
          </p:nvSpPr>
          <p:spPr bwMode="auto">
            <a:xfrm>
              <a:off x="3003700" y="5855174"/>
              <a:ext cx="150651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330"/>
            <p:cNvSpPr>
              <a:spLocks/>
            </p:cNvSpPr>
            <p:nvPr/>
          </p:nvSpPr>
          <p:spPr bwMode="auto">
            <a:xfrm>
              <a:off x="3259807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331"/>
            <p:cNvSpPr>
              <a:spLocks/>
            </p:cNvSpPr>
            <p:nvPr/>
          </p:nvSpPr>
          <p:spPr bwMode="auto">
            <a:xfrm>
              <a:off x="3113264" y="5642347"/>
              <a:ext cx="173933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332"/>
            <p:cNvSpPr>
              <a:spLocks/>
            </p:cNvSpPr>
            <p:nvPr/>
          </p:nvSpPr>
          <p:spPr bwMode="auto">
            <a:xfrm>
              <a:off x="1640990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333"/>
            <p:cNvSpPr>
              <a:spLocks/>
            </p:cNvSpPr>
            <p:nvPr/>
          </p:nvSpPr>
          <p:spPr bwMode="auto">
            <a:xfrm>
              <a:off x="1751924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334"/>
            <p:cNvSpPr>
              <a:spLocks/>
            </p:cNvSpPr>
            <p:nvPr/>
          </p:nvSpPr>
          <p:spPr bwMode="auto">
            <a:xfrm>
              <a:off x="1883401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335"/>
            <p:cNvSpPr>
              <a:spLocks/>
            </p:cNvSpPr>
            <p:nvPr/>
          </p:nvSpPr>
          <p:spPr bwMode="auto">
            <a:xfrm>
              <a:off x="177246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336"/>
            <p:cNvSpPr>
              <a:spLocks/>
            </p:cNvSpPr>
            <p:nvPr/>
          </p:nvSpPr>
          <p:spPr bwMode="auto">
            <a:xfrm>
              <a:off x="1714946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337"/>
            <p:cNvSpPr>
              <a:spLocks/>
            </p:cNvSpPr>
            <p:nvPr/>
          </p:nvSpPr>
          <p:spPr bwMode="auto">
            <a:xfrm>
              <a:off x="1657425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338"/>
            <p:cNvSpPr>
              <a:spLocks/>
            </p:cNvSpPr>
            <p:nvPr/>
          </p:nvSpPr>
          <p:spPr bwMode="auto">
            <a:xfrm>
              <a:off x="1801229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339"/>
            <p:cNvSpPr>
              <a:spLocks/>
            </p:cNvSpPr>
            <p:nvPr/>
          </p:nvSpPr>
          <p:spPr bwMode="auto">
            <a:xfrm>
              <a:off x="1776576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340"/>
            <p:cNvSpPr>
              <a:spLocks/>
            </p:cNvSpPr>
            <p:nvPr/>
          </p:nvSpPr>
          <p:spPr bwMode="auto">
            <a:xfrm>
              <a:off x="1835468" y="5882636"/>
              <a:ext cx="71216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341"/>
            <p:cNvSpPr>
              <a:spLocks/>
            </p:cNvSpPr>
            <p:nvPr/>
          </p:nvSpPr>
          <p:spPr bwMode="auto">
            <a:xfrm>
              <a:off x="1853271" y="5933636"/>
              <a:ext cx="108196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342"/>
            <p:cNvSpPr>
              <a:spLocks/>
            </p:cNvSpPr>
            <p:nvPr/>
          </p:nvSpPr>
          <p:spPr bwMode="auto">
            <a:xfrm>
              <a:off x="1998445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343"/>
            <p:cNvSpPr>
              <a:spLocks/>
            </p:cNvSpPr>
            <p:nvPr/>
          </p:nvSpPr>
          <p:spPr bwMode="auto">
            <a:xfrm>
              <a:off x="1969684" y="5999348"/>
              <a:ext cx="10682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344"/>
            <p:cNvSpPr>
              <a:spLocks/>
            </p:cNvSpPr>
            <p:nvPr/>
          </p:nvSpPr>
          <p:spPr bwMode="auto">
            <a:xfrm>
              <a:off x="2088836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345"/>
            <p:cNvSpPr>
              <a:spLocks/>
            </p:cNvSpPr>
            <p:nvPr/>
          </p:nvSpPr>
          <p:spPr bwMode="auto">
            <a:xfrm>
              <a:off x="2009401" y="6011118"/>
              <a:ext cx="89021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346"/>
            <p:cNvSpPr>
              <a:spLocks/>
            </p:cNvSpPr>
            <p:nvPr/>
          </p:nvSpPr>
          <p:spPr bwMode="auto">
            <a:xfrm>
              <a:off x="2114857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347"/>
            <p:cNvSpPr>
              <a:spLocks/>
            </p:cNvSpPr>
            <p:nvPr/>
          </p:nvSpPr>
          <p:spPr bwMode="auto">
            <a:xfrm>
              <a:off x="1910793" y="5971887"/>
              <a:ext cx="10819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348"/>
            <p:cNvSpPr>
              <a:spLocks/>
            </p:cNvSpPr>
            <p:nvPr/>
          </p:nvSpPr>
          <p:spPr bwMode="auto">
            <a:xfrm>
              <a:off x="2242225" y="6018964"/>
              <a:ext cx="156130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349"/>
            <p:cNvSpPr>
              <a:spLocks/>
            </p:cNvSpPr>
            <p:nvPr/>
          </p:nvSpPr>
          <p:spPr bwMode="auto">
            <a:xfrm>
              <a:off x="2061444" y="6069964"/>
              <a:ext cx="145173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350"/>
            <p:cNvSpPr>
              <a:spLocks/>
            </p:cNvSpPr>
            <p:nvPr/>
          </p:nvSpPr>
          <p:spPr bwMode="auto">
            <a:xfrm>
              <a:off x="219566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351"/>
            <p:cNvSpPr>
              <a:spLocks/>
            </p:cNvSpPr>
            <p:nvPr/>
          </p:nvSpPr>
          <p:spPr bwMode="auto">
            <a:xfrm>
              <a:off x="2291529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352"/>
            <p:cNvSpPr>
              <a:spLocks/>
            </p:cNvSpPr>
            <p:nvPr/>
          </p:nvSpPr>
          <p:spPr bwMode="auto">
            <a:xfrm>
              <a:off x="2210726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353"/>
            <p:cNvSpPr>
              <a:spLocks/>
            </p:cNvSpPr>
            <p:nvPr/>
          </p:nvSpPr>
          <p:spPr bwMode="auto">
            <a:xfrm>
              <a:off x="2001184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354"/>
            <p:cNvSpPr>
              <a:spLocks/>
            </p:cNvSpPr>
            <p:nvPr/>
          </p:nvSpPr>
          <p:spPr bwMode="auto">
            <a:xfrm>
              <a:off x="1958728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355"/>
            <p:cNvSpPr>
              <a:spLocks/>
            </p:cNvSpPr>
            <p:nvPr/>
          </p:nvSpPr>
          <p:spPr bwMode="auto">
            <a:xfrm>
              <a:off x="2213465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356"/>
            <p:cNvSpPr>
              <a:spLocks/>
            </p:cNvSpPr>
            <p:nvPr/>
          </p:nvSpPr>
          <p:spPr bwMode="auto">
            <a:xfrm>
              <a:off x="1942293" y="5911079"/>
              <a:ext cx="184889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357"/>
            <p:cNvSpPr>
              <a:spLocks/>
            </p:cNvSpPr>
            <p:nvPr/>
          </p:nvSpPr>
          <p:spPr bwMode="auto">
            <a:xfrm>
              <a:off x="2065553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358"/>
            <p:cNvSpPr>
              <a:spLocks/>
            </p:cNvSpPr>
            <p:nvPr/>
          </p:nvSpPr>
          <p:spPr bwMode="auto">
            <a:xfrm>
              <a:off x="2157313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359"/>
            <p:cNvSpPr>
              <a:spLocks/>
            </p:cNvSpPr>
            <p:nvPr/>
          </p:nvSpPr>
          <p:spPr bwMode="auto">
            <a:xfrm>
              <a:off x="2269617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360"/>
            <p:cNvSpPr>
              <a:spLocks/>
            </p:cNvSpPr>
            <p:nvPr/>
          </p:nvSpPr>
          <p:spPr bwMode="auto">
            <a:xfrm>
              <a:off x="2375073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361"/>
            <p:cNvSpPr>
              <a:spLocks/>
            </p:cNvSpPr>
            <p:nvPr/>
          </p:nvSpPr>
          <p:spPr bwMode="auto">
            <a:xfrm>
              <a:off x="2354529" y="5999348"/>
              <a:ext cx="7669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362"/>
            <p:cNvSpPr>
              <a:spLocks/>
            </p:cNvSpPr>
            <p:nvPr/>
          </p:nvSpPr>
          <p:spPr bwMode="auto">
            <a:xfrm>
              <a:off x="2420268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363"/>
            <p:cNvSpPr>
              <a:spLocks/>
            </p:cNvSpPr>
            <p:nvPr/>
          </p:nvSpPr>
          <p:spPr bwMode="auto">
            <a:xfrm>
              <a:off x="2383290" y="6011118"/>
              <a:ext cx="64370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364"/>
            <p:cNvSpPr>
              <a:spLocks/>
            </p:cNvSpPr>
            <p:nvPr/>
          </p:nvSpPr>
          <p:spPr bwMode="auto">
            <a:xfrm>
              <a:off x="2459985" y="6047405"/>
              <a:ext cx="9860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365"/>
            <p:cNvSpPr>
              <a:spLocks/>
            </p:cNvSpPr>
            <p:nvPr/>
          </p:nvSpPr>
          <p:spPr bwMode="auto">
            <a:xfrm>
              <a:off x="2312073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366"/>
            <p:cNvSpPr>
              <a:spLocks/>
            </p:cNvSpPr>
            <p:nvPr/>
          </p:nvSpPr>
          <p:spPr bwMode="auto">
            <a:xfrm>
              <a:off x="2372333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367"/>
            <p:cNvSpPr>
              <a:spLocks/>
            </p:cNvSpPr>
            <p:nvPr/>
          </p:nvSpPr>
          <p:spPr bwMode="auto">
            <a:xfrm>
              <a:off x="1475274" y="6018964"/>
              <a:ext cx="15612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368"/>
            <p:cNvSpPr>
              <a:spLocks/>
            </p:cNvSpPr>
            <p:nvPr/>
          </p:nvSpPr>
          <p:spPr bwMode="auto">
            <a:xfrm>
              <a:off x="1524578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369"/>
            <p:cNvSpPr>
              <a:spLocks/>
            </p:cNvSpPr>
            <p:nvPr/>
          </p:nvSpPr>
          <p:spPr bwMode="auto">
            <a:xfrm>
              <a:off x="1443774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370"/>
            <p:cNvSpPr>
              <a:spLocks/>
            </p:cNvSpPr>
            <p:nvPr/>
          </p:nvSpPr>
          <p:spPr bwMode="auto">
            <a:xfrm>
              <a:off x="1502665" y="5933636"/>
              <a:ext cx="78064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371"/>
            <p:cNvSpPr>
              <a:spLocks/>
            </p:cNvSpPr>
            <p:nvPr/>
          </p:nvSpPr>
          <p:spPr bwMode="auto">
            <a:xfrm>
              <a:off x="1608121" y="6161175"/>
              <a:ext cx="6573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372"/>
            <p:cNvSpPr>
              <a:spLocks/>
            </p:cNvSpPr>
            <p:nvPr/>
          </p:nvSpPr>
          <p:spPr bwMode="auto">
            <a:xfrm>
              <a:off x="158757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373"/>
            <p:cNvSpPr>
              <a:spLocks/>
            </p:cNvSpPr>
            <p:nvPr/>
          </p:nvSpPr>
          <p:spPr bwMode="auto">
            <a:xfrm>
              <a:off x="165331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374"/>
            <p:cNvSpPr>
              <a:spLocks/>
            </p:cNvSpPr>
            <p:nvPr/>
          </p:nvSpPr>
          <p:spPr bwMode="auto">
            <a:xfrm>
              <a:off x="1616338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375"/>
            <p:cNvSpPr>
              <a:spLocks/>
            </p:cNvSpPr>
            <p:nvPr/>
          </p:nvSpPr>
          <p:spPr bwMode="auto">
            <a:xfrm>
              <a:off x="169303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376"/>
            <p:cNvSpPr>
              <a:spLocks/>
            </p:cNvSpPr>
            <p:nvPr/>
          </p:nvSpPr>
          <p:spPr bwMode="auto">
            <a:xfrm>
              <a:off x="154512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377"/>
            <p:cNvSpPr>
              <a:spLocks/>
            </p:cNvSpPr>
            <p:nvPr/>
          </p:nvSpPr>
          <p:spPr bwMode="auto">
            <a:xfrm>
              <a:off x="1605381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378"/>
            <p:cNvSpPr>
              <a:spLocks/>
            </p:cNvSpPr>
            <p:nvPr/>
          </p:nvSpPr>
          <p:spPr bwMode="auto">
            <a:xfrm>
              <a:off x="639843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379"/>
            <p:cNvSpPr>
              <a:spLocks/>
            </p:cNvSpPr>
            <p:nvPr/>
          </p:nvSpPr>
          <p:spPr bwMode="auto">
            <a:xfrm>
              <a:off x="750778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380"/>
            <p:cNvSpPr>
              <a:spLocks/>
            </p:cNvSpPr>
            <p:nvPr/>
          </p:nvSpPr>
          <p:spPr bwMode="auto">
            <a:xfrm>
              <a:off x="882256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381"/>
            <p:cNvSpPr>
              <a:spLocks/>
            </p:cNvSpPr>
            <p:nvPr/>
          </p:nvSpPr>
          <p:spPr bwMode="auto">
            <a:xfrm>
              <a:off x="771321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382"/>
            <p:cNvSpPr>
              <a:spLocks/>
            </p:cNvSpPr>
            <p:nvPr/>
          </p:nvSpPr>
          <p:spPr bwMode="auto">
            <a:xfrm>
              <a:off x="713800" y="6011118"/>
              <a:ext cx="90390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383"/>
            <p:cNvSpPr>
              <a:spLocks/>
            </p:cNvSpPr>
            <p:nvPr/>
          </p:nvSpPr>
          <p:spPr bwMode="auto">
            <a:xfrm>
              <a:off x="656278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384"/>
            <p:cNvSpPr>
              <a:spLocks/>
            </p:cNvSpPr>
            <p:nvPr/>
          </p:nvSpPr>
          <p:spPr bwMode="auto">
            <a:xfrm>
              <a:off x="800082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385"/>
            <p:cNvSpPr>
              <a:spLocks/>
            </p:cNvSpPr>
            <p:nvPr/>
          </p:nvSpPr>
          <p:spPr bwMode="auto">
            <a:xfrm>
              <a:off x="775430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386"/>
            <p:cNvSpPr>
              <a:spLocks/>
            </p:cNvSpPr>
            <p:nvPr/>
          </p:nvSpPr>
          <p:spPr bwMode="auto">
            <a:xfrm>
              <a:off x="834321" y="5882636"/>
              <a:ext cx="71217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387"/>
            <p:cNvSpPr>
              <a:spLocks/>
            </p:cNvSpPr>
            <p:nvPr/>
          </p:nvSpPr>
          <p:spPr bwMode="auto">
            <a:xfrm>
              <a:off x="852125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388"/>
            <p:cNvSpPr>
              <a:spLocks/>
            </p:cNvSpPr>
            <p:nvPr/>
          </p:nvSpPr>
          <p:spPr bwMode="auto">
            <a:xfrm>
              <a:off x="997298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389"/>
            <p:cNvSpPr>
              <a:spLocks/>
            </p:cNvSpPr>
            <p:nvPr/>
          </p:nvSpPr>
          <p:spPr bwMode="auto">
            <a:xfrm>
              <a:off x="968538" y="5999348"/>
              <a:ext cx="10682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390"/>
            <p:cNvSpPr>
              <a:spLocks/>
            </p:cNvSpPr>
            <p:nvPr/>
          </p:nvSpPr>
          <p:spPr bwMode="auto">
            <a:xfrm>
              <a:off x="1087689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391"/>
            <p:cNvSpPr>
              <a:spLocks/>
            </p:cNvSpPr>
            <p:nvPr/>
          </p:nvSpPr>
          <p:spPr bwMode="auto">
            <a:xfrm>
              <a:off x="1008254" y="6011118"/>
              <a:ext cx="8902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392"/>
            <p:cNvSpPr>
              <a:spLocks/>
            </p:cNvSpPr>
            <p:nvPr/>
          </p:nvSpPr>
          <p:spPr bwMode="auto">
            <a:xfrm>
              <a:off x="1113710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393"/>
            <p:cNvSpPr>
              <a:spLocks/>
            </p:cNvSpPr>
            <p:nvPr/>
          </p:nvSpPr>
          <p:spPr bwMode="auto">
            <a:xfrm>
              <a:off x="909646" y="5971887"/>
              <a:ext cx="108196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394"/>
            <p:cNvSpPr>
              <a:spLocks/>
            </p:cNvSpPr>
            <p:nvPr/>
          </p:nvSpPr>
          <p:spPr bwMode="auto">
            <a:xfrm>
              <a:off x="1241080" y="6018964"/>
              <a:ext cx="156129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395"/>
            <p:cNvSpPr>
              <a:spLocks/>
            </p:cNvSpPr>
            <p:nvPr/>
          </p:nvSpPr>
          <p:spPr bwMode="auto">
            <a:xfrm>
              <a:off x="1060298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396"/>
            <p:cNvSpPr>
              <a:spLocks/>
            </p:cNvSpPr>
            <p:nvPr/>
          </p:nvSpPr>
          <p:spPr bwMode="auto">
            <a:xfrm>
              <a:off x="1194514" y="6011118"/>
              <a:ext cx="64370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397"/>
            <p:cNvSpPr>
              <a:spLocks/>
            </p:cNvSpPr>
            <p:nvPr/>
          </p:nvSpPr>
          <p:spPr bwMode="auto">
            <a:xfrm>
              <a:off x="1290384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398"/>
            <p:cNvSpPr>
              <a:spLocks/>
            </p:cNvSpPr>
            <p:nvPr/>
          </p:nvSpPr>
          <p:spPr bwMode="auto">
            <a:xfrm>
              <a:off x="1209580" y="6069964"/>
              <a:ext cx="14517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399"/>
            <p:cNvSpPr>
              <a:spLocks/>
            </p:cNvSpPr>
            <p:nvPr/>
          </p:nvSpPr>
          <p:spPr bwMode="auto">
            <a:xfrm>
              <a:off x="1000037" y="6011118"/>
              <a:ext cx="65740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400"/>
            <p:cNvSpPr>
              <a:spLocks/>
            </p:cNvSpPr>
            <p:nvPr/>
          </p:nvSpPr>
          <p:spPr bwMode="auto">
            <a:xfrm>
              <a:off x="957581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401"/>
            <p:cNvSpPr>
              <a:spLocks/>
            </p:cNvSpPr>
            <p:nvPr/>
          </p:nvSpPr>
          <p:spPr bwMode="auto">
            <a:xfrm>
              <a:off x="1212318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402"/>
            <p:cNvSpPr>
              <a:spLocks/>
            </p:cNvSpPr>
            <p:nvPr/>
          </p:nvSpPr>
          <p:spPr bwMode="auto">
            <a:xfrm>
              <a:off x="941146" y="5911079"/>
              <a:ext cx="184891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403"/>
            <p:cNvSpPr>
              <a:spLocks/>
            </p:cNvSpPr>
            <p:nvPr/>
          </p:nvSpPr>
          <p:spPr bwMode="auto">
            <a:xfrm>
              <a:off x="106440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404"/>
            <p:cNvSpPr>
              <a:spLocks/>
            </p:cNvSpPr>
            <p:nvPr/>
          </p:nvSpPr>
          <p:spPr bwMode="auto">
            <a:xfrm>
              <a:off x="1156166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405"/>
            <p:cNvSpPr>
              <a:spLocks/>
            </p:cNvSpPr>
            <p:nvPr/>
          </p:nvSpPr>
          <p:spPr bwMode="auto">
            <a:xfrm>
              <a:off x="1268470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406"/>
            <p:cNvSpPr>
              <a:spLocks/>
            </p:cNvSpPr>
            <p:nvPr/>
          </p:nvSpPr>
          <p:spPr bwMode="auto">
            <a:xfrm>
              <a:off x="1373926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407"/>
            <p:cNvSpPr>
              <a:spLocks/>
            </p:cNvSpPr>
            <p:nvPr/>
          </p:nvSpPr>
          <p:spPr bwMode="auto">
            <a:xfrm>
              <a:off x="1353383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408"/>
            <p:cNvSpPr>
              <a:spLocks/>
            </p:cNvSpPr>
            <p:nvPr/>
          </p:nvSpPr>
          <p:spPr bwMode="auto">
            <a:xfrm>
              <a:off x="1419122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409"/>
            <p:cNvSpPr>
              <a:spLocks/>
            </p:cNvSpPr>
            <p:nvPr/>
          </p:nvSpPr>
          <p:spPr bwMode="auto">
            <a:xfrm>
              <a:off x="1382144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410"/>
            <p:cNvSpPr>
              <a:spLocks/>
            </p:cNvSpPr>
            <p:nvPr/>
          </p:nvSpPr>
          <p:spPr bwMode="auto">
            <a:xfrm>
              <a:off x="1458840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411"/>
            <p:cNvSpPr>
              <a:spLocks/>
            </p:cNvSpPr>
            <p:nvPr/>
          </p:nvSpPr>
          <p:spPr bwMode="auto">
            <a:xfrm>
              <a:off x="1310926" y="5971887"/>
              <a:ext cx="78066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1188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474127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523431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442627" y="6069964"/>
              <a:ext cx="145174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501518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606974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586430" y="5999348"/>
              <a:ext cx="7806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652170" y="5965021"/>
              <a:ext cx="11367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615192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691888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543975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604236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616338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612229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343797" y="5856155"/>
              <a:ext cx="20543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16383" y="5833596"/>
              <a:ext cx="301302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668381" y="5831636"/>
              <a:ext cx="135586" cy="524714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686185" y="5884598"/>
              <a:ext cx="20680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36926" y="5734539"/>
              <a:ext cx="236933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73904" y="5671770"/>
              <a:ext cx="238303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514990" y="5616846"/>
              <a:ext cx="106827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32817" y="5687462"/>
              <a:ext cx="161608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238340" y="6006214"/>
              <a:ext cx="135586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256145" y="5774751"/>
              <a:ext cx="162977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42493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223275" y="5815943"/>
              <a:ext cx="135586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991820" y="5856155"/>
              <a:ext cx="206804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343797" y="5754154"/>
              <a:ext cx="162976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767213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58928" y="5917944"/>
              <a:ext cx="219129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978124" y="5804174"/>
              <a:ext cx="98609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0908" y="5856155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834321" y="5833596"/>
              <a:ext cx="219129" cy="433504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1271209" y="5810058"/>
              <a:ext cx="98609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1283536" y="5862040"/>
              <a:ext cx="150650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876777" y="573159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1179449" y="5645289"/>
              <a:ext cx="280760" cy="674773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1101385" y="5631558"/>
              <a:ext cx="172564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864451" y="5625673"/>
              <a:ext cx="26980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845277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704213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717909" y="5774751"/>
              <a:ext cx="117781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563149" y="5645289"/>
              <a:ext cx="172564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693257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524801" y="5856155"/>
              <a:ext cx="15065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80908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634365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1931336" y="5724731"/>
              <a:ext cx="236934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1943662" y="5855174"/>
              <a:ext cx="150651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1997074" y="5832617"/>
              <a:ext cx="219130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1866968" y="6005233"/>
              <a:ext cx="99977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1880662" y="5773770"/>
              <a:ext cx="117783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1856010" y="5814963"/>
              <a:ext cx="98609" cy="523733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1687556" y="5855174"/>
              <a:ext cx="150650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943662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798489" y="5642347"/>
              <a:ext cx="172564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263802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2750332" y="6011118"/>
              <a:ext cx="8902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2880440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2770875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2713353" y="6011118"/>
              <a:ext cx="89021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2654462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2798265" y="5965021"/>
              <a:ext cx="15750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2773614" y="5965021"/>
              <a:ext cx="15749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2833874" y="5882636"/>
              <a:ext cx="69849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2850309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2996852" y="6161175"/>
              <a:ext cx="89021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2966721" y="5999348"/>
              <a:ext cx="106826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3085873" y="5959136"/>
              <a:ext cx="128739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3006439" y="6011118"/>
              <a:ext cx="90390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3113264" y="6047405"/>
              <a:ext cx="135586" cy="308945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2909200" y="5971887"/>
              <a:ext cx="10682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484"/>
            <p:cNvSpPr>
              <a:spLocks/>
            </p:cNvSpPr>
            <p:nvPr/>
          </p:nvSpPr>
          <p:spPr bwMode="auto">
            <a:xfrm>
              <a:off x="3239263" y="6018964"/>
              <a:ext cx="157500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485"/>
            <p:cNvSpPr>
              <a:spLocks/>
            </p:cNvSpPr>
            <p:nvPr/>
          </p:nvSpPr>
          <p:spPr bwMode="auto">
            <a:xfrm>
              <a:off x="3059852" y="6069964"/>
              <a:ext cx="14380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486"/>
            <p:cNvSpPr>
              <a:spLocks/>
            </p:cNvSpPr>
            <p:nvPr/>
          </p:nvSpPr>
          <p:spPr bwMode="auto">
            <a:xfrm>
              <a:off x="3192699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487"/>
            <p:cNvSpPr>
              <a:spLocks/>
            </p:cNvSpPr>
            <p:nvPr/>
          </p:nvSpPr>
          <p:spPr bwMode="auto">
            <a:xfrm>
              <a:off x="3288567" y="6047405"/>
              <a:ext cx="98609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488"/>
            <p:cNvSpPr>
              <a:spLocks/>
            </p:cNvSpPr>
            <p:nvPr/>
          </p:nvSpPr>
          <p:spPr bwMode="auto">
            <a:xfrm>
              <a:off x="3207764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Freeform 489"/>
            <p:cNvSpPr>
              <a:spLocks/>
            </p:cNvSpPr>
            <p:nvPr/>
          </p:nvSpPr>
          <p:spPr bwMode="auto">
            <a:xfrm>
              <a:off x="299959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490"/>
            <p:cNvSpPr>
              <a:spLocks/>
            </p:cNvSpPr>
            <p:nvPr/>
          </p:nvSpPr>
          <p:spPr bwMode="auto">
            <a:xfrm>
              <a:off x="2957135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491"/>
            <p:cNvSpPr>
              <a:spLocks/>
            </p:cNvSpPr>
            <p:nvPr/>
          </p:nvSpPr>
          <p:spPr bwMode="auto">
            <a:xfrm>
              <a:off x="3210502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Freeform 492"/>
            <p:cNvSpPr>
              <a:spLocks/>
            </p:cNvSpPr>
            <p:nvPr/>
          </p:nvSpPr>
          <p:spPr bwMode="auto">
            <a:xfrm>
              <a:off x="2940700" y="5911079"/>
              <a:ext cx="184891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Freeform 493"/>
            <p:cNvSpPr>
              <a:spLocks/>
            </p:cNvSpPr>
            <p:nvPr/>
          </p:nvSpPr>
          <p:spPr bwMode="auto">
            <a:xfrm>
              <a:off x="3062590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494"/>
            <p:cNvSpPr>
              <a:spLocks/>
            </p:cNvSpPr>
            <p:nvPr/>
          </p:nvSpPr>
          <p:spPr bwMode="auto">
            <a:xfrm>
              <a:off x="3154351" y="5888520"/>
              <a:ext cx="178042" cy="467830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495"/>
            <p:cNvSpPr>
              <a:spLocks/>
            </p:cNvSpPr>
            <p:nvPr/>
          </p:nvSpPr>
          <p:spPr bwMode="auto">
            <a:xfrm>
              <a:off x="3266655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Freeform 496"/>
            <p:cNvSpPr>
              <a:spLocks/>
            </p:cNvSpPr>
            <p:nvPr/>
          </p:nvSpPr>
          <p:spPr bwMode="auto">
            <a:xfrm>
              <a:off x="3373480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Freeform 497"/>
            <p:cNvSpPr>
              <a:spLocks/>
            </p:cNvSpPr>
            <p:nvPr/>
          </p:nvSpPr>
          <p:spPr bwMode="auto">
            <a:xfrm>
              <a:off x="335156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498"/>
            <p:cNvSpPr>
              <a:spLocks/>
            </p:cNvSpPr>
            <p:nvPr/>
          </p:nvSpPr>
          <p:spPr bwMode="auto">
            <a:xfrm>
              <a:off x="3417305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499"/>
            <p:cNvSpPr>
              <a:spLocks/>
            </p:cNvSpPr>
            <p:nvPr/>
          </p:nvSpPr>
          <p:spPr bwMode="auto">
            <a:xfrm>
              <a:off x="3380328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Freeform 500"/>
            <p:cNvSpPr>
              <a:spLocks/>
            </p:cNvSpPr>
            <p:nvPr/>
          </p:nvSpPr>
          <p:spPr bwMode="auto">
            <a:xfrm>
              <a:off x="345702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Freeform 501"/>
            <p:cNvSpPr>
              <a:spLocks/>
            </p:cNvSpPr>
            <p:nvPr/>
          </p:nvSpPr>
          <p:spPr bwMode="auto">
            <a:xfrm>
              <a:off x="330911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Freeform 502"/>
            <p:cNvSpPr>
              <a:spLocks/>
            </p:cNvSpPr>
            <p:nvPr/>
          </p:nvSpPr>
          <p:spPr bwMode="auto">
            <a:xfrm>
              <a:off x="3369371" y="5965021"/>
              <a:ext cx="1150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Freeform 503"/>
            <p:cNvSpPr>
              <a:spLocks/>
            </p:cNvSpPr>
            <p:nvPr/>
          </p:nvSpPr>
          <p:spPr bwMode="auto">
            <a:xfrm>
              <a:off x="2472312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Freeform 504"/>
            <p:cNvSpPr>
              <a:spLocks/>
            </p:cNvSpPr>
            <p:nvPr/>
          </p:nvSpPr>
          <p:spPr bwMode="auto">
            <a:xfrm>
              <a:off x="2521616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Freeform 505"/>
            <p:cNvSpPr>
              <a:spLocks/>
            </p:cNvSpPr>
            <p:nvPr/>
          </p:nvSpPr>
          <p:spPr bwMode="auto">
            <a:xfrm>
              <a:off x="2440812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506"/>
            <p:cNvSpPr>
              <a:spLocks/>
            </p:cNvSpPr>
            <p:nvPr/>
          </p:nvSpPr>
          <p:spPr bwMode="auto">
            <a:xfrm>
              <a:off x="2499703" y="5933636"/>
              <a:ext cx="78064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507"/>
            <p:cNvSpPr>
              <a:spLocks/>
            </p:cNvSpPr>
            <p:nvPr/>
          </p:nvSpPr>
          <p:spPr bwMode="auto">
            <a:xfrm>
              <a:off x="2606528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508"/>
            <p:cNvSpPr>
              <a:spLocks/>
            </p:cNvSpPr>
            <p:nvPr/>
          </p:nvSpPr>
          <p:spPr bwMode="auto">
            <a:xfrm>
              <a:off x="2584615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Freeform 509"/>
            <p:cNvSpPr>
              <a:spLocks/>
            </p:cNvSpPr>
            <p:nvPr/>
          </p:nvSpPr>
          <p:spPr bwMode="auto">
            <a:xfrm>
              <a:off x="2650353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Freeform 510"/>
            <p:cNvSpPr>
              <a:spLocks/>
            </p:cNvSpPr>
            <p:nvPr/>
          </p:nvSpPr>
          <p:spPr bwMode="auto">
            <a:xfrm>
              <a:off x="2613376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511"/>
            <p:cNvSpPr>
              <a:spLocks/>
            </p:cNvSpPr>
            <p:nvPr/>
          </p:nvSpPr>
          <p:spPr bwMode="auto">
            <a:xfrm>
              <a:off x="2691441" y="6047405"/>
              <a:ext cx="98608" cy="308945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Freeform 512"/>
            <p:cNvSpPr>
              <a:spLocks/>
            </p:cNvSpPr>
            <p:nvPr/>
          </p:nvSpPr>
          <p:spPr bwMode="auto">
            <a:xfrm>
              <a:off x="2542159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Freeform 513"/>
            <p:cNvSpPr>
              <a:spLocks/>
            </p:cNvSpPr>
            <p:nvPr/>
          </p:nvSpPr>
          <p:spPr bwMode="auto">
            <a:xfrm>
              <a:off x="2602420" y="5965021"/>
              <a:ext cx="1150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Freeform 514"/>
            <p:cNvSpPr>
              <a:spLocks/>
            </p:cNvSpPr>
            <p:nvPr/>
          </p:nvSpPr>
          <p:spPr bwMode="auto">
            <a:xfrm>
              <a:off x="2277834" y="5717866"/>
              <a:ext cx="27939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Freeform 515"/>
            <p:cNvSpPr>
              <a:spLocks/>
            </p:cNvSpPr>
            <p:nvPr/>
          </p:nvSpPr>
          <p:spPr bwMode="auto">
            <a:xfrm>
              <a:off x="2531202" y="5583500"/>
              <a:ext cx="125999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Freeform 516"/>
            <p:cNvSpPr>
              <a:spLocks/>
            </p:cNvSpPr>
            <p:nvPr/>
          </p:nvSpPr>
          <p:spPr bwMode="auto">
            <a:xfrm>
              <a:off x="3006439" y="5717866"/>
              <a:ext cx="27802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Freeform 517"/>
            <p:cNvSpPr>
              <a:spLocks/>
            </p:cNvSpPr>
            <p:nvPr/>
          </p:nvSpPr>
          <p:spPr bwMode="auto">
            <a:xfrm>
              <a:off x="2168270" y="5583500"/>
              <a:ext cx="124630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Freeform 518"/>
            <p:cNvSpPr>
              <a:spLocks/>
            </p:cNvSpPr>
            <p:nvPr/>
          </p:nvSpPr>
          <p:spPr bwMode="auto">
            <a:xfrm>
              <a:off x="1782054" y="5666865"/>
              <a:ext cx="191739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Freeform 519"/>
            <p:cNvSpPr>
              <a:spLocks/>
            </p:cNvSpPr>
            <p:nvPr/>
          </p:nvSpPr>
          <p:spPr bwMode="auto">
            <a:xfrm>
              <a:off x="3200916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Freeform 520"/>
            <p:cNvSpPr>
              <a:spLocks/>
            </p:cNvSpPr>
            <p:nvPr/>
          </p:nvSpPr>
          <p:spPr bwMode="auto">
            <a:xfrm>
              <a:off x="2836613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Freeform 521"/>
            <p:cNvSpPr>
              <a:spLocks/>
            </p:cNvSpPr>
            <p:nvPr/>
          </p:nvSpPr>
          <p:spPr bwMode="auto">
            <a:xfrm>
              <a:off x="2718832" y="5299075"/>
              <a:ext cx="9997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Freeform 522"/>
            <p:cNvSpPr>
              <a:spLocks/>
            </p:cNvSpPr>
            <p:nvPr/>
          </p:nvSpPr>
          <p:spPr bwMode="auto">
            <a:xfrm>
              <a:off x="3413197" y="5411864"/>
              <a:ext cx="150651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Freeform 523"/>
            <p:cNvSpPr>
              <a:spLocks/>
            </p:cNvSpPr>
            <p:nvPr/>
          </p:nvSpPr>
          <p:spPr bwMode="auto">
            <a:xfrm>
              <a:off x="849386" y="5603115"/>
              <a:ext cx="220499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Freeform 524"/>
            <p:cNvSpPr>
              <a:spLocks/>
            </p:cNvSpPr>
            <p:nvPr/>
          </p:nvSpPr>
          <p:spPr bwMode="auto">
            <a:xfrm>
              <a:off x="530280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Freeform 525"/>
            <p:cNvSpPr>
              <a:spLocks/>
            </p:cNvSpPr>
            <p:nvPr/>
          </p:nvSpPr>
          <p:spPr bwMode="auto">
            <a:xfrm>
              <a:off x="311150" y="5717866"/>
              <a:ext cx="204064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Freeform 526"/>
            <p:cNvSpPr>
              <a:spLocks/>
            </p:cNvSpPr>
            <p:nvPr/>
          </p:nvSpPr>
          <p:spPr bwMode="auto">
            <a:xfrm>
              <a:off x="1273949" y="5919906"/>
              <a:ext cx="91761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Freeform 527"/>
            <p:cNvSpPr>
              <a:spLocks/>
            </p:cNvSpPr>
            <p:nvPr/>
          </p:nvSpPr>
          <p:spPr bwMode="auto">
            <a:xfrm>
              <a:off x="1071255" y="5557999"/>
              <a:ext cx="108194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Freeform 528"/>
            <p:cNvSpPr>
              <a:spLocks/>
            </p:cNvSpPr>
            <p:nvPr/>
          </p:nvSpPr>
          <p:spPr bwMode="auto">
            <a:xfrm>
              <a:off x="1449252" y="5583500"/>
              <a:ext cx="91761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Freeform 529"/>
            <p:cNvSpPr>
              <a:spLocks/>
            </p:cNvSpPr>
            <p:nvPr/>
          </p:nvSpPr>
          <p:spPr bwMode="auto">
            <a:xfrm>
              <a:off x="1964206" y="5666865"/>
              <a:ext cx="138325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Freeform 530"/>
            <p:cNvSpPr>
              <a:spLocks/>
            </p:cNvSpPr>
            <p:nvPr/>
          </p:nvSpPr>
          <p:spPr bwMode="auto">
            <a:xfrm>
              <a:off x="724757" y="5496210"/>
              <a:ext cx="109564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Freeform 531"/>
            <p:cNvSpPr>
              <a:spLocks/>
            </p:cNvSpPr>
            <p:nvPr/>
          </p:nvSpPr>
          <p:spPr bwMode="auto">
            <a:xfrm>
              <a:off x="1605382" y="5481499"/>
              <a:ext cx="160238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1" name="Line 534"/>
          <p:cNvSpPr>
            <a:spLocks noChangeShapeType="1"/>
          </p:cNvSpPr>
          <p:nvPr userDrawn="1"/>
        </p:nvSpPr>
        <p:spPr bwMode="auto">
          <a:xfrm>
            <a:off x="243127" y="5932967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6019800"/>
            <a:ext cx="6400800" cy="4572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add date or details</a:t>
            </a:r>
            <a:endParaRPr lang="en-US"/>
          </a:p>
        </p:txBody>
      </p:sp>
      <p:sp>
        <p:nvSpPr>
          <p:cNvPr id="553" name="Rounded Rectangle 552"/>
          <p:cNvSpPr/>
          <p:nvPr userDrawn="1"/>
        </p:nvSpPr>
        <p:spPr>
          <a:xfrm>
            <a:off x="533400" y="4267200"/>
            <a:ext cx="8153400" cy="16764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">
                <a:schemeClr val="bg1">
                  <a:alpha val="50000"/>
                </a:schemeClr>
              </a:gs>
              <a:gs pos="50000">
                <a:schemeClr val="bg1">
                  <a:alpha val="70000"/>
                </a:schemeClr>
              </a:gs>
              <a:gs pos="75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4" name="Title 1"/>
          <p:cNvSpPr>
            <a:spLocks noGrp="1"/>
          </p:cNvSpPr>
          <p:nvPr>
            <p:ph type="ctrTitle"/>
          </p:nvPr>
        </p:nvSpPr>
        <p:spPr>
          <a:xfrm>
            <a:off x="2057400" y="4572000"/>
            <a:ext cx="5105400" cy="1295400"/>
          </a:xfrm>
        </p:spPr>
        <p:txBody>
          <a:bodyPr anchor="ctr" anchorCtr="0">
            <a:normAutofit/>
          </a:bodyPr>
          <a:lstStyle>
            <a:lvl1pPr algn="ctr">
              <a:lnSpc>
                <a:spcPct val="8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55" name="Freeform 536"/>
          <p:cNvSpPr>
            <a:spLocks/>
          </p:cNvSpPr>
          <p:nvPr userDrawn="1"/>
        </p:nvSpPr>
        <p:spPr bwMode="auto">
          <a:xfrm flipH="1">
            <a:off x="304800" y="4800600"/>
            <a:ext cx="509311" cy="699683"/>
          </a:xfrm>
          <a:custGeom>
            <a:avLst/>
            <a:gdLst/>
            <a:ahLst/>
            <a:cxnLst>
              <a:cxn ang="0">
                <a:pos x="261" y="301"/>
              </a:cxn>
              <a:cxn ang="0">
                <a:pos x="218" y="292"/>
              </a:cxn>
              <a:cxn ang="0">
                <a:pos x="247" y="244"/>
              </a:cxn>
              <a:cxn ang="0">
                <a:pos x="302" y="257"/>
              </a:cxn>
              <a:cxn ang="0">
                <a:pos x="248" y="235"/>
              </a:cxn>
              <a:cxn ang="0">
                <a:pos x="185" y="232"/>
              </a:cxn>
              <a:cxn ang="0">
                <a:pos x="243" y="171"/>
              </a:cxn>
              <a:cxn ang="0">
                <a:pos x="256" y="119"/>
              </a:cxn>
              <a:cxn ang="0">
                <a:pos x="256" y="113"/>
              </a:cxn>
              <a:cxn ang="0">
                <a:pos x="229" y="132"/>
              </a:cxn>
              <a:cxn ang="0">
                <a:pos x="199" y="177"/>
              </a:cxn>
              <a:cxn ang="0">
                <a:pos x="166" y="106"/>
              </a:cxn>
              <a:cxn ang="0">
                <a:pos x="171" y="6"/>
              </a:cxn>
              <a:cxn ang="0">
                <a:pos x="163" y="4"/>
              </a:cxn>
              <a:cxn ang="0">
                <a:pos x="123" y="73"/>
              </a:cxn>
              <a:cxn ang="0">
                <a:pos x="45" y="50"/>
              </a:cxn>
              <a:cxn ang="0">
                <a:pos x="40" y="58"/>
              </a:cxn>
              <a:cxn ang="0">
                <a:pos x="96" y="120"/>
              </a:cxn>
              <a:cxn ang="0">
                <a:pos x="94" y="189"/>
              </a:cxn>
              <a:cxn ang="0">
                <a:pos x="40" y="169"/>
              </a:cxn>
              <a:cxn ang="0">
                <a:pos x="0" y="170"/>
              </a:cxn>
              <a:cxn ang="0">
                <a:pos x="4" y="175"/>
              </a:cxn>
              <a:cxn ang="0">
                <a:pos x="52" y="200"/>
              </a:cxn>
              <a:cxn ang="0">
                <a:pos x="94" y="206"/>
              </a:cxn>
              <a:cxn ang="0">
                <a:pos x="121" y="261"/>
              </a:cxn>
              <a:cxn ang="0">
                <a:pos x="36" y="317"/>
              </a:cxn>
              <a:cxn ang="0">
                <a:pos x="43" y="322"/>
              </a:cxn>
              <a:cxn ang="0">
                <a:pos x="119" y="270"/>
              </a:cxn>
              <a:cxn ang="0">
                <a:pos x="123" y="321"/>
              </a:cxn>
              <a:cxn ang="0">
                <a:pos x="86" y="418"/>
              </a:cxn>
              <a:cxn ang="0">
                <a:pos x="94" y="418"/>
              </a:cxn>
              <a:cxn ang="0">
                <a:pos x="126" y="330"/>
              </a:cxn>
              <a:cxn ang="0">
                <a:pos x="220" y="314"/>
              </a:cxn>
              <a:cxn ang="0">
                <a:pos x="298" y="380"/>
              </a:cxn>
              <a:cxn ang="0">
                <a:pos x="305" y="375"/>
              </a:cxn>
            </a:cxnLst>
            <a:rect l="0" t="0" r="r" b="b"/>
            <a:pathLst>
              <a:path w="307" h="422">
                <a:moveTo>
                  <a:pt x="305" y="375"/>
                </a:moveTo>
                <a:cubicBezTo>
                  <a:pt x="261" y="301"/>
                  <a:pt x="261" y="301"/>
                  <a:pt x="261" y="301"/>
                </a:cubicBezTo>
                <a:cubicBezTo>
                  <a:pt x="220" y="305"/>
                  <a:pt x="220" y="305"/>
                  <a:pt x="220" y="305"/>
                </a:cubicBezTo>
                <a:cubicBezTo>
                  <a:pt x="220" y="300"/>
                  <a:pt x="219" y="296"/>
                  <a:pt x="218" y="292"/>
                </a:cubicBezTo>
                <a:cubicBezTo>
                  <a:pt x="215" y="277"/>
                  <a:pt x="210" y="264"/>
                  <a:pt x="203" y="253"/>
                </a:cubicBezTo>
                <a:cubicBezTo>
                  <a:pt x="215" y="251"/>
                  <a:pt x="246" y="244"/>
                  <a:pt x="247" y="244"/>
                </a:cubicBezTo>
                <a:cubicBezTo>
                  <a:pt x="249" y="245"/>
                  <a:pt x="297" y="259"/>
                  <a:pt x="297" y="259"/>
                </a:cubicBezTo>
                <a:cubicBezTo>
                  <a:pt x="299" y="260"/>
                  <a:pt x="302" y="259"/>
                  <a:pt x="302" y="257"/>
                </a:cubicBezTo>
                <a:cubicBezTo>
                  <a:pt x="303" y="254"/>
                  <a:pt x="302" y="252"/>
                  <a:pt x="299" y="251"/>
                </a:cubicBezTo>
                <a:cubicBezTo>
                  <a:pt x="248" y="235"/>
                  <a:pt x="248" y="235"/>
                  <a:pt x="248" y="235"/>
                </a:cubicBezTo>
                <a:cubicBezTo>
                  <a:pt x="198" y="245"/>
                  <a:pt x="198" y="245"/>
                  <a:pt x="198" y="245"/>
                </a:cubicBezTo>
                <a:cubicBezTo>
                  <a:pt x="194" y="240"/>
                  <a:pt x="189" y="236"/>
                  <a:pt x="185" y="232"/>
                </a:cubicBezTo>
                <a:cubicBezTo>
                  <a:pt x="198" y="220"/>
                  <a:pt x="204" y="203"/>
                  <a:pt x="201" y="185"/>
                </a:cubicBezTo>
                <a:cubicBezTo>
                  <a:pt x="243" y="171"/>
                  <a:pt x="243" y="171"/>
                  <a:pt x="243" y="171"/>
                </a:cubicBezTo>
                <a:cubicBezTo>
                  <a:pt x="243" y="171"/>
                  <a:pt x="238" y="139"/>
                  <a:pt x="238" y="135"/>
                </a:cubicBezTo>
                <a:cubicBezTo>
                  <a:pt x="241" y="133"/>
                  <a:pt x="256" y="119"/>
                  <a:pt x="256" y="119"/>
                </a:cubicBezTo>
                <a:cubicBezTo>
                  <a:pt x="257" y="118"/>
                  <a:pt x="258" y="116"/>
                  <a:pt x="258" y="115"/>
                </a:cubicBezTo>
                <a:cubicBezTo>
                  <a:pt x="257" y="114"/>
                  <a:pt x="257" y="113"/>
                  <a:pt x="256" y="113"/>
                </a:cubicBezTo>
                <a:cubicBezTo>
                  <a:pt x="255" y="111"/>
                  <a:pt x="252" y="111"/>
                  <a:pt x="250" y="112"/>
                </a:cubicBezTo>
                <a:cubicBezTo>
                  <a:pt x="229" y="132"/>
                  <a:pt x="229" y="132"/>
                  <a:pt x="229" y="132"/>
                </a:cubicBezTo>
                <a:cubicBezTo>
                  <a:pt x="229" y="132"/>
                  <a:pt x="232" y="160"/>
                  <a:pt x="233" y="165"/>
                </a:cubicBezTo>
                <a:cubicBezTo>
                  <a:pt x="229" y="166"/>
                  <a:pt x="212" y="173"/>
                  <a:pt x="199" y="177"/>
                </a:cubicBezTo>
                <a:cubicBezTo>
                  <a:pt x="192" y="159"/>
                  <a:pt x="176" y="146"/>
                  <a:pt x="156" y="143"/>
                </a:cubicBezTo>
                <a:cubicBezTo>
                  <a:pt x="165" y="134"/>
                  <a:pt x="169" y="120"/>
                  <a:pt x="166" y="106"/>
                </a:cubicBezTo>
                <a:cubicBezTo>
                  <a:pt x="164" y="96"/>
                  <a:pt x="159" y="88"/>
                  <a:pt x="153" y="82"/>
                </a:cubicBezTo>
                <a:cubicBezTo>
                  <a:pt x="171" y="6"/>
                  <a:pt x="171" y="6"/>
                  <a:pt x="171" y="6"/>
                </a:cubicBezTo>
                <a:cubicBezTo>
                  <a:pt x="172" y="4"/>
                  <a:pt x="170" y="2"/>
                  <a:pt x="168" y="1"/>
                </a:cubicBezTo>
                <a:cubicBezTo>
                  <a:pt x="166" y="0"/>
                  <a:pt x="163" y="2"/>
                  <a:pt x="163" y="4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38" y="73"/>
                  <a:pt x="131" y="72"/>
                  <a:pt x="123" y="73"/>
                </a:cubicBezTo>
                <a:cubicBezTo>
                  <a:pt x="115" y="75"/>
                  <a:pt x="108" y="80"/>
                  <a:pt x="103" y="86"/>
                </a:cubicBezTo>
                <a:cubicBezTo>
                  <a:pt x="45" y="50"/>
                  <a:pt x="45" y="50"/>
                  <a:pt x="45" y="50"/>
                </a:cubicBezTo>
                <a:cubicBezTo>
                  <a:pt x="43" y="49"/>
                  <a:pt x="40" y="50"/>
                  <a:pt x="39" y="52"/>
                </a:cubicBezTo>
                <a:cubicBezTo>
                  <a:pt x="37" y="54"/>
                  <a:pt x="38" y="57"/>
                  <a:pt x="40" y="58"/>
                </a:cubicBezTo>
                <a:cubicBezTo>
                  <a:pt x="99" y="94"/>
                  <a:pt x="99" y="94"/>
                  <a:pt x="99" y="94"/>
                </a:cubicBezTo>
                <a:cubicBezTo>
                  <a:pt x="95" y="101"/>
                  <a:pt x="94" y="111"/>
                  <a:pt x="96" y="120"/>
                </a:cubicBezTo>
                <a:cubicBezTo>
                  <a:pt x="99" y="134"/>
                  <a:pt x="108" y="146"/>
                  <a:pt x="120" y="151"/>
                </a:cubicBezTo>
                <a:cubicBezTo>
                  <a:pt x="105" y="159"/>
                  <a:pt x="96" y="173"/>
                  <a:pt x="94" y="189"/>
                </a:cubicBezTo>
                <a:cubicBezTo>
                  <a:pt x="81" y="190"/>
                  <a:pt x="60" y="191"/>
                  <a:pt x="57" y="191"/>
                </a:cubicBezTo>
                <a:cubicBezTo>
                  <a:pt x="54" y="188"/>
                  <a:pt x="40" y="169"/>
                  <a:pt x="40" y="169"/>
                </a:cubicBezTo>
                <a:cubicBezTo>
                  <a:pt x="5" y="166"/>
                  <a:pt x="5" y="166"/>
                  <a:pt x="5" y="166"/>
                </a:cubicBezTo>
                <a:cubicBezTo>
                  <a:pt x="2" y="166"/>
                  <a:pt x="0" y="168"/>
                  <a:pt x="0" y="170"/>
                </a:cubicBezTo>
                <a:cubicBezTo>
                  <a:pt x="0" y="171"/>
                  <a:pt x="0" y="171"/>
                  <a:pt x="0" y="171"/>
                </a:cubicBezTo>
                <a:cubicBezTo>
                  <a:pt x="1" y="173"/>
                  <a:pt x="2" y="175"/>
                  <a:pt x="4" y="175"/>
                </a:cubicBezTo>
                <a:cubicBezTo>
                  <a:pt x="4" y="175"/>
                  <a:pt x="32" y="177"/>
                  <a:pt x="36" y="177"/>
                </a:cubicBezTo>
                <a:cubicBezTo>
                  <a:pt x="38" y="180"/>
                  <a:pt x="52" y="200"/>
                  <a:pt x="52" y="200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3" y="201"/>
                  <a:pt x="94" y="203"/>
                  <a:pt x="94" y="206"/>
                </a:cubicBezTo>
                <a:cubicBezTo>
                  <a:pt x="98" y="224"/>
                  <a:pt x="111" y="238"/>
                  <a:pt x="128" y="244"/>
                </a:cubicBezTo>
                <a:cubicBezTo>
                  <a:pt x="125" y="249"/>
                  <a:pt x="123" y="255"/>
                  <a:pt x="121" y="261"/>
                </a:cubicBezTo>
                <a:cubicBezTo>
                  <a:pt x="71" y="273"/>
                  <a:pt x="71" y="273"/>
                  <a:pt x="71" y="273"/>
                </a:cubicBezTo>
                <a:cubicBezTo>
                  <a:pt x="36" y="317"/>
                  <a:pt x="36" y="317"/>
                  <a:pt x="36" y="317"/>
                </a:cubicBezTo>
                <a:cubicBezTo>
                  <a:pt x="34" y="319"/>
                  <a:pt x="35" y="321"/>
                  <a:pt x="37" y="323"/>
                </a:cubicBezTo>
                <a:cubicBezTo>
                  <a:pt x="38" y="324"/>
                  <a:pt x="41" y="324"/>
                  <a:pt x="43" y="322"/>
                </a:cubicBezTo>
                <a:cubicBezTo>
                  <a:pt x="43" y="322"/>
                  <a:pt x="74" y="283"/>
                  <a:pt x="76" y="281"/>
                </a:cubicBezTo>
                <a:cubicBezTo>
                  <a:pt x="78" y="281"/>
                  <a:pt x="104" y="274"/>
                  <a:pt x="119" y="270"/>
                </a:cubicBezTo>
                <a:cubicBezTo>
                  <a:pt x="117" y="283"/>
                  <a:pt x="117" y="297"/>
                  <a:pt x="120" y="311"/>
                </a:cubicBezTo>
                <a:cubicBezTo>
                  <a:pt x="121" y="315"/>
                  <a:pt x="122" y="318"/>
                  <a:pt x="123" y="321"/>
                </a:cubicBezTo>
                <a:cubicBezTo>
                  <a:pt x="87" y="352"/>
                  <a:pt x="87" y="352"/>
                  <a:pt x="87" y="352"/>
                </a:cubicBezTo>
                <a:cubicBezTo>
                  <a:pt x="86" y="418"/>
                  <a:pt x="86" y="418"/>
                  <a:pt x="86" y="418"/>
                </a:cubicBezTo>
                <a:cubicBezTo>
                  <a:pt x="86" y="420"/>
                  <a:pt x="88" y="422"/>
                  <a:pt x="90" y="422"/>
                </a:cubicBezTo>
                <a:cubicBezTo>
                  <a:pt x="92" y="422"/>
                  <a:pt x="94" y="420"/>
                  <a:pt x="94" y="418"/>
                </a:cubicBezTo>
                <a:cubicBezTo>
                  <a:pt x="94" y="418"/>
                  <a:pt x="95" y="360"/>
                  <a:pt x="96" y="356"/>
                </a:cubicBezTo>
                <a:cubicBezTo>
                  <a:pt x="97" y="354"/>
                  <a:pt x="115" y="339"/>
                  <a:pt x="126" y="330"/>
                </a:cubicBezTo>
                <a:cubicBezTo>
                  <a:pt x="138" y="363"/>
                  <a:pt x="162" y="384"/>
                  <a:pt x="185" y="380"/>
                </a:cubicBezTo>
                <a:cubicBezTo>
                  <a:pt x="207" y="375"/>
                  <a:pt x="221" y="347"/>
                  <a:pt x="220" y="314"/>
                </a:cubicBezTo>
                <a:cubicBezTo>
                  <a:pt x="233" y="312"/>
                  <a:pt x="253" y="311"/>
                  <a:pt x="256" y="310"/>
                </a:cubicBezTo>
                <a:cubicBezTo>
                  <a:pt x="259" y="315"/>
                  <a:pt x="298" y="380"/>
                  <a:pt x="298" y="380"/>
                </a:cubicBezTo>
                <a:cubicBezTo>
                  <a:pt x="299" y="382"/>
                  <a:pt x="302" y="382"/>
                  <a:pt x="304" y="381"/>
                </a:cubicBezTo>
                <a:cubicBezTo>
                  <a:pt x="306" y="380"/>
                  <a:pt x="307" y="377"/>
                  <a:pt x="305" y="375"/>
                </a:cubicBezTo>
                <a:close/>
              </a:path>
            </a:pathLst>
          </a:custGeom>
          <a:gradFill rotWithShape="1">
            <a:gsLst>
              <a:gs pos="0">
                <a:srgbClr val="4D4D4D"/>
              </a:gs>
              <a:gs pos="50000">
                <a:srgbClr val="010101"/>
              </a:gs>
              <a:gs pos="100000">
                <a:srgbClr val="4D4D4D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6" name="Freeform 537"/>
          <p:cNvSpPr>
            <a:spLocks/>
          </p:cNvSpPr>
          <p:nvPr userDrawn="1"/>
        </p:nvSpPr>
        <p:spPr bwMode="auto">
          <a:xfrm rot="1863332" flipH="1">
            <a:off x="543658" y="5694271"/>
            <a:ext cx="305255" cy="479165"/>
          </a:xfrm>
          <a:custGeom>
            <a:avLst/>
            <a:gdLst/>
            <a:ahLst/>
            <a:cxnLst>
              <a:cxn ang="0">
                <a:pos x="164" y="108"/>
              </a:cxn>
              <a:cxn ang="0">
                <a:pos x="134" y="128"/>
              </a:cxn>
              <a:cxn ang="0">
                <a:pos x="139" y="73"/>
              </a:cxn>
              <a:cxn ang="0">
                <a:pos x="173" y="12"/>
              </a:cxn>
              <a:cxn ang="0">
                <a:pos x="169" y="8"/>
              </a:cxn>
              <a:cxn ang="0">
                <a:pos x="127" y="39"/>
              </a:cxn>
              <a:cxn ang="0">
                <a:pos x="94" y="1"/>
              </a:cxn>
              <a:cxn ang="0">
                <a:pos x="89" y="5"/>
              </a:cxn>
              <a:cxn ang="0">
                <a:pos x="98" y="61"/>
              </a:cxn>
              <a:cxn ang="0">
                <a:pos x="76" y="104"/>
              </a:cxn>
              <a:cxn ang="0">
                <a:pos x="55" y="75"/>
              </a:cxn>
              <a:cxn ang="0">
                <a:pos x="33" y="64"/>
              </a:cxn>
              <a:cxn ang="0">
                <a:pos x="34" y="68"/>
              </a:cxn>
              <a:cxn ang="0">
                <a:pos x="51" y="99"/>
              </a:cxn>
              <a:cxn ang="0">
                <a:pos x="71" y="115"/>
              </a:cxn>
              <a:cxn ang="0">
                <a:pos x="68" y="158"/>
              </a:cxn>
              <a:cxn ang="0">
                <a:pos x="6" y="168"/>
              </a:cxn>
              <a:cxn ang="0">
                <a:pos x="8" y="173"/>
              </a:cxn>
              <a:cxn ang="0">
                <a:pos x="64" y="163"/>
              </a:cxn>
              <a:cxn ang="0">
                <a:pos x="50" y="197"/>
              </a:cxn>
              <a:cxn ang="0">
                <a:pos x="1" y="247"/>
              </a:cxn>
              <a:cxn ang="0">
                <a:pos x="5" y="250"/>
              </a:cxn>
              <a:cxn ang="0">
                <a:pos x="49" y="203"/>
              </a:cxn>
              <a:cxn ang="0">
                <a:pos x="103" y="221"/>
              </a:cxn>
              <a:cxn ang="0">
                <a:pos x="123" y="286"/>
              </a:cxn>
              <a:cxn ang="0">
                <a:pos x="128" y="286"/>
              </a:cxn>
              <a:cxn ang="0">
                <a:pos x="106" y="215"/>
              </a:cxn>
              <a:cxn ang="0">
                <a:pos x="113" y="177"/>
              </a:cxn>
              <a:cxn ang="0">
                <a:pos x="160" y="210"/>
              </a:cxn>
              <a:cxn ang="0">
                <a:pos x="163" y="205"/>
              </a:cxn>
              <a:cxn ang="0">
                <a:pos x="112" y="171"/>
              </a:cxn>
              <a:cxn ang="0">
                <a:pos x="133" y="134"/>
              </a:cxn>
              <a:cxn ang="0">
                <a:pos x="168" y="113"/>
              </a:cxn>
              <a:cxn ang="0">
                <a:pos x="184" y="106"/>
              </a:cxn>
              <a:cxn ang="0">
                <a:pos x="181" y="102"/>
              </a:cxn>
            </a:cxnLst>
            <a:rect l="0" t="0" r="r" b="b"/>
            <a:pathLst>
              <a:path w="184" h="289">
                <a:moveTo>
                  <a:pt x="181" y="102"/>
                </a:moveTo>
                <a:cubicBezTo>
                  <a:pt x="164" y="108"/>
                  <a:pt x="164" y="108"/>
                  <a:pt x="164" y="108"/>
                </a:cubicBezTo>
                <a:cubicBezTo>
                  <a:pt x="164" y="108"/>
                  <a:pt x="157" y="127"/>
                  <a:pt x="156" y="131"/>
                </a:cubicBezTo>
                <a:cubicBezTo>
                  <a:pt x="153" y="131"/>
                  <a:pt x="142" y="129"/>
                  <a:pt x="134" y="128"/>
                </a:cubicBezTo>
                <a:cubicBezTo>
                  <a:pt x="137" y="114"/>
                  <a:pt x="132" y="101"/>
                  <a:pt x="123" y="94"/>
                </a:cubicBezTo>
                <a:cubicBezTo>
                  <a:pt x="130" y="91"/>
                  <a:pt x="137" y="83"/>
                  <a:pt x="139" y="73"/>
                </a:cubicBezTo>
                <a:cubicBezTo>
                  <a:pt x="141" y="66"/>
                  <a:pt x="141" y="60"/>
                  <a:pt x="140" y="54"/>
                </a:cubicBezTo>
                <a:cubicBezTo>
                  <a:pt x="173" y="12"/>
                  <a:pt x="173" y="12"/>
                  <a:pt x="173" y="12"/>
                </a:cubicBezTo>
                <a:cubicBezTo>
                  <a:pt x="174" y="10"/>
                  <a:pt x="174" y="8"/>
                  <a:pt x="173" y="7"/>
                </a:cubicBezTo>
                <a:cubicBezTo>
                  <a:pt x="172" y="6"/>
                  <a:pt x="170" y="6"/>
                  <a:pt x="169" y="8"/>
                </a:cubicBezTo>
                <a:cubicBezTo>
                  <a:pt x="138" y="48"/>
                  <a:pt x="138" y="48"/>
                  <a:pt x="138" y="48"/>
                </a:cubicBezTo>
                <a:cubicBezTo>
                  <a:pt x="135" y="44"/>
                  <a:pt x="132" y="41"/>
                  <a:pt x="127" y="39"/>
                </a:cubicBezTo>
                <a:cubicBezTo>
                  <a:pt x="122" y="38"/>
                  <a:pt x="117" y="39"/>
                  <a:pt x="113" y="42"/>
                </a:cubicBezTo>
                <a:cubicBezTo>
                  <a:pt x="94" y="1"/>
                  <a:pt x="94" y="1"/>
                  <a:pt x="94" y="1"/>
                </a:cubicBezTo>
                <a:cubicBezTo>
                  <a:pt x="93" y="0"/>
                  <a:pt x="91" y="0"/>
                  <a:pt x="90" y="1"/>
                </a:cubicBezTo>
                <a:cubicBezTo>
                  <a:pt x="89" y="1"/>
                  <a:pt x="88" y="3"/>
                  <a:pt x="89" y="5"/>
                </a:cubicBezTo>
                <a:cubicBezTo>
                  <a:pt x="108" y="45"/>
                  <a:pt x="108" y="45"/>
                  <a:pt x="108" y="45"/>
                </a:cubicBezTo>
                <a:cubicBezTo>
                  <a:pt x="104" y="49"/>
                  <a:pt x="100" y="54"/>
                  <a:pt x="98" y="61"/>
                </a:cubicBezTo>
                <a:cubicBezTo>
                  <a:pt x="96" y="71"/>
                  <a:pt x="97" y="81"/>
                  <a:pt x="101" y="87"/>
                </a:cubicBezTo>
                <a:cubicBezTo>
                  <a:pt x="91" y="89"/>
                  <a:pt x="82" y="95"/>
                  <a:pt x="76" y="104"/>
                </a:cubicBezTo>
                <a:cubicBezTo>
                  <a:pt x="69" y="101"/>
                  <a:pt x="58" y="95"/>
                  <a:pt x="56" y="94"/>
                </a:cubicBezTo>
                <a:cubicBezTo>
                  <a:pt x="56" y="92"/>
                  <a:pt x="55" y="75"/>
                  <a:pt x="55" y="75"/>
                </a:cubicBezTo>
                <a:cubicBezTo>
                  <a:pt x="37" y="63"/>
                  <a:pt x="37" y="63"/>
                  <a:pt x="37" y="63"/>
                </a:cubicBezTo>
                <a:cubicBezTo>
                  <a:pt x="36" y="62"/>
                  <a:pt x="34" y="63"/>
                  <a:pt x="33" y="64"/>
                </a:cubicBezTo>
                <a:cubicBezTo>
                  <a:pt x="33" y="64"/>
                  <a:pt x="33" y="65"/>
                  <a:pt x="33" y="65"/>
                </a:cubicBezTo>
                <a:cubicBezTo>
                  <a:pt x="32" y="66"/>
                  <a:pt x="33" y="67"/>
                  <a:pt x="34" y="68"/>
                </a:cubicBezTo>
                <a:cubicBezTo>
                  <a:pt x="34" y="68"/>
                  <a:pt x="48" y="78"/>
                  <a:pt x="49" y="79"/>
                </a:cubicBezTo>
                <a:cubicBezTo>
                  <a:pt x="50" y="82"/>
                  <a:pt x="51" y="99"/>
                  <a:pt x="51" y="99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72" y="111"/>
                  <a:pt x="72" y="113"/>
                  <a:pt x="71" y="115"/>
                </a:cubicBezTo>
                <a:cubicBezTo>
                  <a:pt x="67" y="127"/>
                  <a:pt x="70" y="140"/>
                  <a:pt x="77" y="149"/>
                </a:cubicBezTo>
                <a:cubicBezTo>
                  <a:pt x="74" y="151"/>
                  <a:pt x="71" y="154"/>
                  <a:pt x="68" y="158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6" y="168"/>
                  <a:pt x="6" y="168"/>
                  <a:pt x="6" y="168"/>
                </a:cubicBezTo>
                <a:cubicBezTo>
                  <a:pt x="5" y="168"/>
                  <a:pt x="4" y="170"/>
                  <a:pt x="5" y="172"/>
                </a:cubicBezTo>
                <a:cubicBezTo>
                  <a:pt x="5" y="173"/>
                  <a:pt x="7" y="174"/>
                  <a:pt x="8" y="173"/>
                </a:cubicBezTo>
                <a:cubicBezTo>
                  <a:pt x="8" y="173"/>
                  <a:pt x="36" y="158"/>
                  <a:pt x="38" y="157"/>
                </a:cubicBezTo>
                <a:cubicBezTo>
                  <a:pt x="39" y="157"/>
                  <a:pt x="55" y="161"/>
                  <a:pt x="64" y="163"/>
                </a:cubicBezTo>
                <a:cubicBezTo>
                  <a:pt x="59" y="171"/>
                  <a:pt x="55" y="180"/>
                  <a:pt x="52" y="190"/>
                </a:cubicBezTo>
                <a:cubicBezTo>
                  <a:pt x="51" y="192"/>
                  <a:pt x="51" y="194"/>
                  <a:pt x="50" y="197"/>
                </a:cubicBezTo>
                <a:cubicBezTo>
                  <a:pt x="22" y="205"/>
                  <a:pt x="22" y="205"/>
                  <a:pt x="22" y="205"/>
                </a:cubicBezTo>
                <a:cubicBezTo>
                  <a:pt x="1" y="247"/>
                  <a:pt x="1" y="247"/>
                  <a:pt x="1" y="247"/>
                </a:cubicBezTo>
                <a:cubicBezTo>
                  <a:pt x="0" y="248"/>
                  <a:pt x="0" y="250"/>
                  <a:pt x="1" y="251"/>
                </a:cubicBezTo>
                <a:cubicBezTo>
                  <a:pt x="3" y="252"/>
                  <a:pt x="4" y="251"/>
                  <a:pt x="5" y="250"/>
                </a:cubicBezTo>
                <a:cubicBezTo>
                  <a:pt x="5" y="250"/>
                  <a:pt x="24" y="213"/>
                  <a:pt x="25" y="210"/>
                </a:cubicBezTo>
                <a:cubicBezTo>
                  <a:pt x="27" y="210"/>
                  <a:pt x="40" y="206"/>
                  <a:pt x="49" y="203"/>
                </a:cubicBezTo>
                <a:cubicBezTo>
                  <a:pt x="45" y="228"/>
                  <a:pt x="51" y="249"/>
                  <a:pt x="64" y="253"/>
                </a:cubicBezTo>
                <a:cubicBezTo>
                  <a:pt x="77" y="256"/>
                  <a:pt x="93" y="243"/>
                  <a:pt x="103" y="221"/>
                </a:cubicBezTo>
                <a:cubicBezTo>
                  <a:pt x="110" y="224"/>
                  <a:pt x="121" y="229"/>
                  <a:pt x="123" y="230"/>
                </a:cubicBezTo>
                <a:cubicBezTo>
                  <a:pt x="123" y="233"/>
                  <a:pt x="123" y="286"/>
                  <a:pt x="123" y="286"/>
                </a:cubicBezTo>
                <a:cubicBezTo>
                  <a:pt x="123" y="288"/>
                  <a:pt x="124" y="289"/>
                  <a:pt x="125" y="289"/>
                </a:cubicBezTo>
                <a:cubicBezTo>
                  <a:pt x="127" y="289"/>
                  <a:pt x="128" y="287"/>
                  <a:pt x="128" y="286"/>
                </a:cubicBezTo>
                <a:cubicBezTo>
                  <a:pt x="128" y="226"/>
                  <a:pt x="128" y="226"/>
                  <a:pt x="128" y="226"/>
                </a:cubicBezTo>
                <a:cubicBezTo>
                  <a:pt x="106" y="215"/>
                  <a:pt x="106" y="215"/>
                  <a:pt x="106" y="215"/>
                </a:cubicBezTo>
                <a:cubicBezTo>
                  <a:pt x="107" y="213"/>
                  <a:pt x="108" y="210"/>
                  <a:pt x="109" y="206"/>
                </a:cubicBezTo>
                <a:cubicBezTo>
                  <a:pt x="112" y="196"/>
                  <a:pt x="113" y="186"/>
                  <a:pt x="113" y="177"/>
                </a:cubicBezTo>
                <a:cubicBezTo>
                  <a:pt x="120" y="180"/>
                  <a:pt x="138" y="185"/>
                  <a:pt x="139" y="185"/>
                </a:cubicBezTo>
                <a:cubicBezTo>
                  <a:pt x="140" y="186"/>
                  <a:pt x="160" y="210"/>
                  <a:pt x="160" y="210"/>
                </a:cubicBezTo>
                <a:cubicBezTo>
                  <a:pt x="161" y="211"/>
                  <a:pt x="162" y="211"/>
                  <a:pt x="163" y="210"/>
                </a:cubicBezTo>
                <a:cubicBezTo>
                  <a:pt x="164" y="208"/>
                  <a:pt x="164" y="206"/>
                  <a:pt x="163" y="20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12" y="171"/>
                  <a:pt x="112" y="171"/>
                  <a:pt x="112" y="171"/>
                </a:cubicBezTo>
                <a:cubicBezTo>
                  <a:pt x="112" y="166"/>
                  <a:pt x="111" y="162"/>
                  <a:pt x="110" y="159"/>
                </a:cubicBezTo>
                <a:cubicBezTo>
                  <a:pt x="120" y="155"/>
                  <a:pt x="129" y="146"/>
                  <a:pt x="133" y="134"/>
                </a:cubicBezTo>
                <a:cubicBezTo>
                  <a:pt x="159" y="138"/>
                  <a:pt x="159" y="138"/>
                  <a:pt x="159" y="138"/>
                </a:cubicBezTo>
                <a:cubicBezTo>
                  <a:pt x="159" y="138"/>
                  <a:pt x="167" y="116"/>
                  <a:pt x="168" y="113"/>
                </a:cubicBezTo>
                <a:cubicBezTo>
                  <a:pt x="170" y="113"/>
                  <a:pt x="182" y="108"/>
                  <a:pt x="182" y="108"/>
                </a:cubicBezTo>
                <a:cubicBezTo>
                  <a:pt x="183" y="108"/>
                  <a:pt x="184" y="107"/>
                  <a:pt x="184" y="106"/>
                </a:cubicBezTo>
                <a:cubicBezTo>
                  <a:pt x="184" y="106"/>
                  <a:pt x="184" y="105"/>
                  <a:pt x="184" y="104"/>
                </a:cubicBezTo>
                <a:cubicBezTo>
                  <a:pt x="184" y="103"/>
                  <a:pt x="183" y="102"/>
                  <a:pt x="181" y="102"/>
                </a:cubicBezTo>
                <a:close/>
              </a:path>
            </a:pathLst>
          </a:custGeom>
          <a:solidFill>
            <a:srgbClr val="010101"/>
          </a:solidFill>
          <a:ln w="9525" algn="ctr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7" name="Freeform 538"/>
          <p:cNvSpPr>
            <a:spLocks/>
          </p:cNvSpPr>
          <p:nvPr userDrawn="1"/>
        </p:nvSpPr>
        <p:spPr bwMode="auto">
          <a:xfrm rot="375817" flipH="1">
            <a:off x="887394" y="5597986"/>
            <a:ext cx="700095" cy="940094"/>
          </a:xfrm>
          <a:custGeom>
            <a:avLst/>
            <a:gdLst/>
            <a:ahLst/>
            <a:cxnLst>
              <a:cxn ang="0">
                <a:pos x="415" y="227"/>
              </a:cxn>
              <a:cxn ang="0">
                <a:pos x="356" y="273"/>
              </a:cxn>
              <a:cxn ang="0">
                <a:pos x="287" y="191"/>
              </a:cxn>
              <a:cxn ang="0">
                <a:pos x="329" y="120"/>
              </a:cxn>
              <a:cxn ang="0">
                <a:pos x="407" y="42"/>
              </a:cxn>
              <a:cxn ang="0">
                <a:pos x="325" y="109"/>
              </a:cxn>
              <a:cxn ang="0">
                <a:pos x="271" y="87"/>
              </a:cxn>
              <a:cxn ang="0">
                <a:pos x="224" y="1"/>
              </a:cxn>
              <a:cxn ang="0">
                <a:pos x="260" y="92"/>
              </a:cxn>
              <a:cxn ang="0">
                <a:pos x="241" y="172"/>
              </a:cxn>
              <a:cxn ang="0">
                <a:pos x="140" y="170"/>
              </a:cxn>
              <a:cxn ang="0">
                <a:pos x="101" y="103"/>
              </a:cxn>
              <a:cxn ang="0">
                <a:pos x="92" y="105"/>
              </a:cxn>
              <a:cxn ang="0">
                <a:pos x="127" y="139"/>
              </a:cxn>
              <a:cxn ang="0">
                <a:pos x="176" y="205"/>
              </a:cxn>
              <a:cxn ang="0">
                <a:pos x="180" y="282"/>
              </a:cxn>
              <a:cxn ang="0">
                <a:pos x="94" y="272"/>
              </a:cxn>
              <a:cxn ang="0">
                <a:pos x="19" y="301"/>
              </a:cxn>
              <a:cxn ang="0">
                <a:pos x="94" y="284"/>
              </a:cxn>
              <a:cxn ang="0">
                <a:pos x="121" y="351"/>
              </a:cxn>
              <a:cxn ang="0">
                <a:pos x="53" y="371"/>
              </a:cxn>
              <a:cxn ang="0">
                <a:pos x="4" y="452"/>
              </a:cxn>
              <a:cxn ang="0">
                <a:pos x="60" y="382"/>
              </a:cxn>
              <a:cxn ang="0">
                <a:pos x="141" y="476"/>
              </a:cxn>
              <a:cxn ang="0">
                <a:pos x="273" y="452"/>
              </a:cxn>
              <a:cxn ang="0">
                <a:pos x="273" y="567"/>
              </a:cxn>
              <a:cxn ang="0">
                <a:pos x="285" y="446"/>
              </a:cxn>
              <a:cxn ang="0">
                <a:pos x="244" y="403"/>
              </a:cxn>
              <a:cxn ang="0">
                <a:pos x="313" y="372"/>
              </a:cxn>
              <a:cxn ang="0">
                <a:pos x="364" y="427"/>
              </a:cxn>
              <a:cxn ang="0">
                <a:pos x="320" y="362"/>
              </a:cxn>
              <a:cxn ang="0">
                <a:pos x="252" y="311"/>
              </a:cxn>
              <a:cxn ang="0">
                <a:pos x="362" y="287"/>
              </a:cxn>
              <a:cxn ang="0">
                <a:pos x="417" y="239"/>
              </a:cxn>
              <a:cxn ang="0">
                <a:pos x="422" y="232"/>
              </a:cxn>
            </a:cxnLst>
            <a:rect l="0" t="0" r="r" b="b"/>
            <a:pathLst>
              <a:path w="422" h="567">
                <a:moveTo>
                  <a:pt x="422" y="232"/>
                </a:moveTo>
                <a:cubicBezTo>
                  <a:pt x="421" y="229"/>
                  <a:pt x="418" y="227"/>
                  <a:pt x="415" y="227"/>
                </a:cubicBezTo>
                <a:cubicBezTo>
                  <a:pt x="376" y="233"/>
                  <a:pt x="376" y="233"/>
                  <a:pt x="376" y="233"/>
                </a:cubicBezTo>
                <a:cubicBezTo>
                  <a:pt x="376" y="233"/>
                  <a:pt x="359" y="266"/>
                  <a:pt x="356" y="273"/>
                </a:cubicBezTo>
                <a:cubicBezTo>
                  <a:pt x="351" y="272"/>
                  <a:pt x="327" y="265"/>
                  <a:pt x="309" y="261"/>
                </a:cubicBezTo>
                <a:cubicBezTo>
                  <a:pt x="316" y="235"/>
                  <a:pt x="307" y="209"/>
                  <a:pt x="287" y="191"/>
                </a:cubicBezTo>
                <a:cubicBezTo>
                  <a:pt x="303" y="187"/>
                  <a:pt x="319" y="175"/>
                  <a:pt x="326" y="157"/>
                </a:cubicBezTo>
                <a:cubicBezTo>
                  <a:pt x="331" y="145"/>
                  <a:pt x="332" y="132"/>
                  <a:pt x="329" y="120"/>
                </a:cubicBezTo>
                <a:cubicBezTo>
                  <a:pt x="407" y="50"/>
                  <a:pt x="407" y="50"/>
                  <a:pt x="407" y="50"/>
                </a:cubicBezTo>
                <a:cubicBezTo>
                  <a:pt x="409" y="48"/>
                  <a:pt x="409" y="44"/>
                  <a:pt x="407" y="42"/>
                </a:cubicBezTo>
                <a:cubicBezTo>
                  <a:pt x="405" y="39"/>
                  <a:pt x="401" y="39"/>
                  <a:pt x="399" y="41"/>
                </a:cubicBezTo>
                <a:cubicBezTo>
                  <a:pt x="325" y="109"/>
                  <a:pt x="325" y="109"/>
                  <a:pt x="325" y="109"/>
                </a:cubicBezTo>
                <a:cubicBezTo>
                  <a:pt x="320" y="100"/>
                  <a:pt x="312" y="92"/>
                  <a:pt x="302" y="88"/>
                </a:cubicBezTo>
                <a:cubicBezTo>
                  <a:pt x="292" y="84"/>
                  <a:pt x="281" y="84"/>
                  <a:pt x="271" y="87"/>
                </a:cubicBezTo>
                <a:cubicBezTo>
                  <a:pt x="232" y="4"/>
                  <a:pt x="232" y="4"/>
                  <a:pt x="232" y="4"/>
                </a:cubicBezTo>
                <a:cubicBezTo>
                  <a:pt x="231" y="1"/>
                  <a:pt x="227" y="0"/>
                  <a:pt x="224" y="1"/>
                </a:cubicBezTo>
                <a:cubicBezTo>
                  <a:pt x="222" y="2"/>
                  <a:pt x="220" y="6"/>
                  <a:pt x="222" y="9"/>
                </a:cubicBezTo>
                <a:cubicBezTo>
                  <a:pt x="260" y="92"/>
                  <a:pt x="260" y="92"/>
                  <a:pt x="260" y="92"/>
                </a:cubicBezTo>
                <a:cubicBezTo>
                  <a:pt x="250" y="98"/>
                  <a:pt x="242" y="108"/>
                  <a:pt x="237" y="120"/>
                </a:cubicBezTo>
                <a:cubicBezTo>
                  <a:pt x="229" y="138"/>
                  <a:pt x="231" y="158"/>
                  <a:pt x="241" y="172"/>
                </a:cubicBezTo>
                <a:cubicBezTo>
                  <a:pt x="218" y="170"/>
                  <a:pt x="197" y="179"/>
                  <a:pt x="183" y="195"/>
                </a:cubicBezTo>
                <a:cubicBezTo>
                  <a:pt x="168" y="187"/>
                  <a:pt x="143" y="172"/>
                  <a:pt x="140" y="170"/>
                </a:cubicBezTo>
                <a:cubicBezTo>
                  <a:pt x="140" y="165"/>
                  <a:pt x="139" y="133"/>
                  <a:pt x="139" y="13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98" y="101"/>
                  <a:pt x="95" y="101"/>
                  <a:pt x="93" y="104"/>
                </a:cubicBezTo>
                <a:cubicBezTo>
                  <a:pt x="92" y="104"/>
                  <a:pt x="92" y="105"/>
                  <a:pt x="92" y="105"/>
                </a:cubicBezTo>
                <a:cubicBezTo>
                  <a:pt x="91" y="108"/>
                  <a:pt x="92" y="110"/>
                  <a:pt x="94" y="112"/>
                </a:cubicBezTo>
                <a:cubicBezTo>
                  <a:pt x="94" y="112"/>
                  <a:pt x="123" y="136"/>
                  <a:pt x="127" y="139"/>
                </a:cubicBezTo>
                <a:cubicBezTo>
                  <a:pt x="127" y="143"/>
                  <a:pt x="128" y="177"/>
                  <a:pt x="128" y="177"/>
                </a:cubicBezTo>
                <a:cubicBezTo>
                  <a:pt x="176" y="205"/>
                  <a:pt x="176" y="205"/>
                  <a:pt x="176" y="205"/>
                </a:cubicBezTo>
                <a:cubicBezTo>
                  <a:pt x="174" y="208"/>
                  <a:pt x="172" y="211"/>
                  <a:pt x="171" y="214"/>
                </a:cubicBezTo>
                <a:cubicBezTo>
                  <a:pt x="162" y="237"/>
                  <a:pt x="166" y="262"/>
                  <a:pt x="180" y="282"/>
                </a:cubicBezTo>
                <a:cubicBezTo>
                  <a:pt x="173" y="285"/>
                  <a:pt x="166" y="290"/>
                  <a:pt x="159" y="296"/>
                </a:cubicBezTo>
                <a:cubicBezTo>
                  <a:pt x="94" y="272"/>
                  <a:pt x="94" y="272"/>
                  <a:pt x="94" y="272"/>
                </a:cubicBezTo>
                <a:cubicBezTo>
                  <a:pt x="23" y="294"/>
                  <a:pt x="23" y="294"/>
                  <a:pt x="23" y="294"/>
                </a:cubicBezTo>
                <a:cubicBezTo>
                  <a:pt x="20" y="295"/>
                  <a:pt x="18" y="298"/>
                  <a:pt x="19" y="301"/>
                </a:cubicBezTo>
                <a:cubicBezTo>
                  <a:pt x="20" y="304"/>
                  <a:pt x="23" y="306"/>
                  <a:pt x="26" y="305"/>
                </a:cubicBezTo>
                <a:cubicBezTo>
                  <a:pt x="26" y="305"/>
                  <a:pt x="90" y="285"/>
                  <a:pt x="94" y="284"/>
                </a:cubicBezTo>
                <a:cubicBezTo>
                  <a:pt x="96" y="285"/>
                  <a:pt x="130" y="297"/>
                  <a:pt x="150" y="305"/>
                </a:cubicBezTo>
                <a:cubicBezTo>
                  <a:pt x="139" y="317"/>
                  <a:pt x="128" y="333"/>
                  <a:pt x="121" y="351"/>
                </a:cubicBezTo>
                <a:cubicBezTo>
                  <a:pt x="119" y="356"/>
                  <a:pt x="117" y="360"/>
                  <a:pt x="116" y="364"/>
                </a:cubicBezTo>
                <a:cubicBezTo>
                  <a:pt x="53" y="371"/>
                  <a:pt x="53" y="371"/>
                  <a:pt x="53" y="371"/>
                </a:cubicBezTo>
                <a:cubicBezTo>
                  <a:pt x="2" y="444"/>
                  <a:pt x="2" y="444"/>
                  <a:pt x="2" y="444"/>
                </a:cubicBezTo>
                <a:cubicBezTo>
                  <a:pt x="0" y="447"/>
                  <a:pt x="1" y="450"/>
                  <a:pt x="4" y="452"/>
                </a:cubicBezTo>
                <a:cubicBezTo>
                  <a:pt x="6" y="454"/>
                  <a:pt x="10" y="453"/>
                  <a:pt x="12" y="451"/>
                </a:cubicBezTo>
                <a:cubicBezTo>
                  <a:pt x="12" y="451"/>
                  <a:pt x="57" y="386"/>
                  <a:pt x="60" y="382"/>
                </a:cubicBezTo>
                <a:cubicBezTo>
                  <a:pt x="63" y="382"/>
                  <a:pt x="94" y="379"/>
                  <a:pt x="113" y="377"/>
                </a:cubicBezTo>
                <a:cubicBezTo>
                  <a:pt x="102" y="422"/>
                  <a:pt x="113" y="464"/>
                  <a:pt x="141" y="476"/>
                </a:cubicBezTo>
                <a:cubicBezTo>
                  <a:pt x="170" y="488"/>
                  <a:pt x="206" y="467"/>
                  <a:pt x="231" y="429"/>
                </a:cubicBezTo>
                <a:cubicBezTo>
                  <a:pt x="245" y="437"/>
                  <a:pt x="269" y="450"/>
                  <a:pt x="273" y="452"/>
                </a:cubicBezTo>
                <a:cubicBezTo>
                  <a:pt x="273" y="459"/>
                  <a:pt x="267" y="561"/>
                  <a:pt x="267" y="561"/>
                </a:cubicBezTo>
                <a:cubicBezTo>
                  <a:pt x="267" y="564"/>
                  <a:pt x="269" y="567"/>
                  <a:pt x="273" y="567"/>
                </a:cubicBezTo>
                <a:cubicBezTo>
                  <a:pt x="276" y="567"/>
                  <a:pt x="279" y="565"/>
                  <a:pt x="279" y="561"/>
                </a:cubicBezTo>
                <a:cubicBezTo>
                  <a:pt x="285" y="446"/>
                  <a:pt x="285" y="446"/>
                  <a:pt x="285" y="446"/>
                </a:cubicBezTo>
                <a:cubicBezTo>
                  <a:pt x="237" y="419"/>
                  <a:pt x="237" y="419"/>
                  <a:pt x="237" y="419"/>
                </a:cubicBezTo>
                <a:cubicBezTo>
                  <a:pt x="239" y="414"/>
                  <a:pt x="242" y="408"/>
                  <a:pt x="244" y="403"/>
                </a:cubicBezTo>
                <a:cubicBezTo>
                  <a:pt x="252" y="384"/>
                  <a:pt x="256" y="365"/>
                  <a:pt x="257" y="348"/>
                </a:cubicBezTo>
                <a:cubicBezTo>
                  <a:pt x="272" y="355"/>
                  <a:pt x="311" y="371"/>
                  <a:pt x="313" y="372"/>
                </a:cubicBezTo>
                <a:cubicBezTo>
                  <a:pt x="315" y="374"/>
                  <a:pt x="356" y="426"/>
                  <a:pt x="356" y="426"/>
                </a:cubicBezTo>
                <a:cubicBezTo>
                  <a:pt x="358" y="428"/>
                  <a:pt x="362" y="429"/>
                  <a:pt x="364" y="427"/>
                </a:cubicBezTo>
                <a:cubicBezTo>
                  <a:pt x="367" y="425"/>
                  <a:pt x="367" y="421"/>
                  <a:pt x="365" y="419"/>
                </a:cubicBezTo>
                <a:cubicBezTo>
                  <a:pt x="320" y="362"/>
                  <a:pt x="320" y="362"/>
                  <a:pt x="320" y="362"/>
                </a:cubicBezTo>
                <a:cubicBezTo>
                  <a:pt x="257" y="336"/>
                  <a:pt x="257" y="336"/>
                  <a:pt x="257" y="336"/>
                </a:cubicBezTo>
                <a:cubicBezTo>
                  <a:pt x="256" y="327"/>
                  <a:pt x="254" y="319"/>
                  <a:pt x="252" y="311"/>
                </a:cubicBezTo>
                <a:cubicBezTo>
                  <a:pt x="275" y="308"/>
                  <a:pt x="295" y="294"/>
                  <a:pt x="305" y="272"/>
                </a:cubicBezTo>
                <a:cubicBezTo>
                  <a:pt x="362" y="287"/>
                  <a:pt x="362" y="287"/>
                  <a:pt x="362" y="287"/>
                </a:cubicBezTo>
                <a:cubicBezTo>
                  <a:pt x="362" y="287"/>
                  <a:pt x="381" y="248"/>
                  <a:pt x="384" y="244"/>
                </a:cubicBezTo>
                <a:cubicBezTo>
                  <a:pt x="389" y="243"/>
                  <a:pt x="417" y="239"/>
                  <a:pt x="417" y="239"/>
                </a:cubicBezTo>
                <a:cubicBezTo>
                  <a:pt x="419" y="238"/>
                  <a:pt x="420" y="237"/>
                  <a:pt x="421" y="235"/>
                </a:cubicBezTo>
                <a:cubicBezTo>
                  <a:pt x="422" y="234"/>
                  <a:pt x="422" y="233"/>
                  <a:pt x="422" y="232"/>
                </a:cubicBezTo>
                <a:close/>
              </a:path>
            </a:pathLst>
          </a:custGeom>
          <a:solidFill>
            <a:srgbClr val="010101"/>
          </a:solidFill>
          <a:ln w="9525" algn="ctr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8" name="Freeform 539"/>
          <p:cNvSpPr>
            <a:spLocks/>
          </p:cNvSpPr>
          <p:nvPr userDrawn="1"/>
        </p:nvSpPr>
        <p:spPr bwMode="auto">
          <a:xfrm rot="21049324" flipH="1">
            <a:off x="6578875" y="5812236"/>
            <a:ext cx="291483" cy="345330"/>
          </a:xfrm>
          <a:custGeom>
            <a:avLst/>
            <a:gdLst/>
            <a:ahLst/>
            <a:cxnLst>
              <a:cxn ang="0">
                <a:pos x="245" y="214"/>
              </a:cxn>
              <a:cxn ang="0">
                <a:pos x="208" y="218"/>
              </a:cxn>
              <a:cxn ang="0">
                <a:pos x="219" y="173"/>
              </a:cxn>
              <a:cxn ang="0">
                <a:pos x="266" y="168"/>
              </a:cxn>
              <a:cxn ang="0">
                <a:pos x="217" y="165"/>
              </a:cxn>
              <a:cxn ang="0">
                <a:pos x="166" y="180"/>
              </a:cxn>
              <a:cxn ang="0">
                <a:pos x="196" y="116"/>
              </a:cxn>
              <a:cxn ang="0">
                <a:pos x="192" y="70"/>
              </a:cxn>
              <a:cxn ang="0">
                <a:pos x="191" y="65"/>
              </a:cxn>
              <a:cxn ang="0">
                <a:pos x="174" y="88"/>
              </a:cxn>
              <a:cxn ang="0">
                <a:pos x="162" y="132"/>
              </a:cxn>
              <a:cxn ang="0">
                <a:pos x="117" y="84"/>
              </a:cxn>
              <a:cxn ang="0">
                <a:pos x="94" y="3"/>
              </a:cxn>
              <a:cxn ang="0">
                <a:pos x="87" y="4"/>
              </a:cxn>
              <a:cxn ang="0">
                <a:pos x="74" y="70"/>
              </a:cxn>
              <a:cxn ang="0">
                <a:pos x="5" y="73"/>
              </a:cxn>
              <a:cxn ang="0">
                <a:pos x="4" y="80"/>
              </a:cxn>
              <a:cxn ang="0">
                <a:pos x="65" y="115"/>
              </a:cxn>
              <a:cxn ang="0">
                <a:pos x="82" y="170"/>
              </a:cxn>
              <a:cxn ang="0">
                <a:pos x="34" y="168"/>
              </a:cxn>
              <a:cxn ang="0">
                <a:pos x="2" y="180"/>
              </a:cxn>
              <a:cxn ang="0">
                <a:pos x="6" y="183"/>
              </a:cxn>
              <a:cxn ang="0">
                <a:pos x="52" y="190"/>
              </a:cxn>
              <a:cxn ang="0">
                <a:pos x="87" y="183"/>
              </a:cxn>
              <a:cxn ang="0">
                <a:pos x="123" y="220"/>
              </a:cxn>
              <a:cxn ang="0">
                <a:pos x="70" y="287"/>
              </a:cxn>
              <a:cxn ang="0">
                <a:pos x="77" y="290"/>
              </a:cxn>
              <a:cxn ang="0">
                <a:pos x="124" y="228"/>
              </a:cxn>
              <a:cxn ang="0">
                <a:pos x="140" y="268"/>
              </a:cxn>
              <a:cxn ang="0">
                <a:pos x="137" y="355"/>
              </a:cxn>
              <a:cxn ang="0">
                <a:pos x="144" y="352"/>
              </a:cxn>
              <a:cxn ang="0">
                <a:pos x="145" y="274"/>
              </a:cxn>
              <a:cxn ang="0">
                <a:pos x="216" y="235"/>
              </a:cxn>
              <a:cxn ang="0">
                <a:pos x="296" y="267"/>
              </a:cxn>
              <a:cxn ang="0">
                <a:pos x="300" y="262"/>
              </a:cxn>
            </a:cxnLst>
            <a:rect l="0" t="0" r="r" b="b"/>
            <a:pathLst>
              <a:path w="302" h="358">
                <a:moveTo>
                  <a:pt x="300" y="262"/>
                </a:moveTo>
                <a:cubicBezTo>
                  <a:pt x="245" y="214"/>
                  <a:pt x="245" y="214"/>
                  <a:pt x="245" y="214"/>
                </a:cubicBezTo>
                <a:cubicBezTo>
                  <a:pt x="213" y="228"/>
                  <a:pt x="213" y="228"/>
                  <a:pt x="213" y="228"/>
                </a:cubicBezTo>
                <a:cubicBezTo>
                  <a:pt x="212" y="225"/>
                  <a:pt x="210" y="222"/>
                  <a:pt x="208" y="218"/>
                </a:cubicBezTo>
                <a:cubicBezTo>
                  <a:pt x="202" y="207"/>
                  <a:pt x="194" y="198"/>
                  <a:pt x="186" y="192"/>
                </a:cubicBezTo>
                <a:cubicBezTo>
                  <a:pt x="195" y="187"/>
                  <a:pt x="218" y="173"/>
                  <a:pt x="219" y="173"/>
                </a:cubicBezTo>
                <a:cubicBezTo>
                  <a:pt x="221" y="172"/>
                  <a:pt x="263" y="172"/>
                  <a:pt x="263" y="172"/>
                </a:cubicBezTo>
                <a:cubicBezTo>
                  <a:pt x="265" y="172"/>
                  <a:pt x="266" y="170"/>
                  <a:pt x="266" y="168"/>
                </a:cubicBezTo>
                <a:cubicBezTo>
                  <a:pt x="266" y="166"/>
                  <a:pt x="264" y="164"/>
                  <a:pt x="262" y="164"/>
                </a:cubicBezTo>
                <a:cubicBezTo>
                  <a:pt x="217" y="165"/>
                  <a:pt x="217" y="165"/>
                  <a:pt x="217" y="165"/>
                </a:cubicBezTo>
                <a:cubicBezTo>
                  <a:pt x="180" y="187"/>
                  <a:pt x="180" y="187"/>
                  <a:pt x="180" y="187"/>
                </a:cubicBezTo>
                <a:cubicBezTo>
                  <a:pt x="175" y="184"/>
                  <a:pt x="170" y="181"/>
                  <a:pt x="166" y="180"/>
                </a:cubicBezTo>
                <a:cubicBezTo>
                  <a:pt x="173" y="167"/>
                  <a:pt x="174" y="151"/>
                  <a:pt x="166" y="138"/>
                </a:cubicBezTo>
                <a:cubicBezTo>
                  <a:pt x="196" y="116"/>
                  <a:pt x="196" y="116"/>
                  <a:pt x="196" y="116"/>
                </a:cubicBezTo>
                <a:cubicBezTo>
                  <a:pt x="196" y="116"/>
                  <a:pt x="184" y="91"/>
                  <a:pt x="182" y="88"/>
                </a:cubicBezTo>
                <a:cubicBezTo>
                  <a:pt x="184" y="86"/>
                  <a:pt x="192" y="70"/>
                  <a:pt x="192" y="70"/>
                </a:cubicBezTo>
                <a:cubicBezTo>
                  <a:pt x="193" y="69"/>
                  <a:pt x="193" y="68"/>
                  <a:pt x="192" y="67"/>
                </a:cubicBezTo>
                <a:cubicBezTo>
                  <a:pt x="192" y="66"/>
                  <a:pt x="191" y="66"/>
                  <a:pt x="191" y="65"/>
                </a:cubicBezTo>
                <a:cubicBezTo>
                  <a:pt x="189" y="64"/>
                  <a:pt x="187" y="65"/>
                  <a:pt x="186" y="67"/>
                </a:cubicBezTo>
                <a:cubicBezTo>
                  <a:pt x="174" y="88"/>
                  <a:pt x="174" y="88"/>
                  <a:pt x="174" y="88"/>
                </a:cubicBezTo>
                <a:cubicBezTo>
                  <a:pt x="174" y="88"/>
                  <a:pt x="184" y="109"/>
                  <a:pt x="186" y="114"/>
                </a:cubicBezTo>
                <a:cubicBezTo>
                  <a:pt x="184" y="116"/>
                  <a:pt x="171" y="125"/>
                  <a:pt x="162" y="132"/>
                </a:cubicBezTo>
                <a:cubicBezTo>
                  <a:pt x="152" y="119"/>
                  <a:pt x="135" y="114"/>
                  <a:pt x="119" y="117"/>
                </a:cubicBezTo>
                <a:cubicBezTo>
                  <a:pt x="124" y="107"/>
                  <a:pt x="123" y="95"/>
                  <a:pt x="117" y="84"/>
                </a:cubicBezTo>
                <a:cubicBezTo>
                  <a:pt x="113" y="77"/>
                  <a:pt x="107" y="72"/>
                  <a:pt x="100" y="69"/>
                </a:cubicBezTo>
                <a:cubicBezTo>
                  <a:pt x="94" y="3"/>
                  <a:pt x="94" y="3"/>
                  <a:pt x="94" y="3"/>
                </a:cubicBezTo>
                <a:cubicBezTo>
                  <a:pt x="94" y="1"/>
                  <a:pt x="93" y="0"/>
                  <a:pt x="91" y="0"/>
                </a:cubicBezTo>
                <a:cubicBezTo>
                  <a:pt x="89" y="0"/>
                  <a:pt x="87" y="2"/>
                  <a:pt x="87" y="4"/>
                </a:cubicBezTo>
                <a:cubicBezTo>
                  <a:pt x="93" y="67"/>
                  <a:pt x="93" y="67"/>
                  <a:pt x="93" y="67"/>
                </a:cubicBezTo>
                <a:cubicBezTo>
                  <a:pt x="86" y="66"/>
                  <a:pt x="80" y="67"/>
                  <a:pt x="74" y="70"/>
                </a:cubicBezTo>
                <a:cubicBezTo>
                  <a:pt x="68" y="73"/>
                  <a:pt x="64" y="79"/>
                  <a:pt x="62" y="85"/>
                </a:cubicBezTo>
                <a:cubicBezTo>
                  <a:pt x="5" y="73"/>
                  <a:pt x="5" y="73"/>
                  <a:pt x="5" y="73"/>
                </a:cubicBezTo>
                <a:cubicBezTo>
                  <a:pt x="3" y="72"/>
                  <a:pt x="1" y="74"/>
                  <a:pt x="1" y="75"/>
                </a:cubicBezTo>
                <a:cubicBezTo>
                  <a:pt x="0" y="77"/>
                  <a:pt x="2" y="79"/>
                  <a:pt x="4" y="80"/>
                </a:cubicBezTo>
                <a:cubicBezTo>
                  <a:pt x="60" y="92"/>
                  <a:pt x="60" y="92"/>
                  <a:pt x="60" y="92"/>
                </a:cubicBezTo>
                <a:cubicBezTo>
                  <a:pt x="59" y="100"/>
                  <a:pt x="61" y="107"/>
                  <a:pt x="65" y="115"/>
                </a:cubicBezTo>
                <a:cubicBezTo>
                  <a:pt x="71" y="125"/>
                  <a:pt x="81" y="132"/>
                  <a:pt x="92" y="132"/>
                </a:cubicBezTo>
                <a:cubicBezTo>
                  <a:pt x="83" y="143"/>
                  <a:pt x="79" y="157"/>
                  <a:pt x="82" y="170"/>
                </a:cubicBezTo>
                <a:cubicBezTo>
                  <a:pt x="72" y="174"/>
                  <a:pt x="55" y="181"/>
                  <a:pt x="53" y="182"/>
                </a:cubicBezTo>
                <a:cubicBezTo>
                  <a:pt x="50" y="180"/>
                  <a:pt x="34" y="168"/>
                  <a:pt x="34" y="168"/>
                </a:cubicBezTo>
                <a:cubicBezTo>
                  <a:pt x="5" y="176"/>
                  <a:pt x="5" y="176"/>
                  <a:pt x="5" y="176"/>
                </a:cubicBezTo>
                <a:cubicBezTo>
                  <a:pt x="3" y="176"/>
                  <a:pt x="2" y="178"/>
                  <a:pt x="2" y="180"/>
                </a:cubicBezTo>
                <a:cubicBezTo>
                  <a:pt x="2" y="181"/>
                  <a:pt x="2" y="181"/>
                  <a:pt x="2" y="181"/>
                </a:cubicBezTo>
                <a:cubicBezTo>
                  <a:pt x="3" y="182"/>
                  <a:pt x="5" y="183"/>
                  <a:pt x="6" y="183"/>
                </a:cubicBezTo>
                <a:cubicBezTo>
                  <a:pt x="6" y="183"/>
                  <a:pt x="29" y="177"/>
                  <a:pt x="32" y="176"/>
                </a:cubicBezTo>
                <a:cubicBezTo>
                  <a:pt x="35" y="178"/>
                  <a:pt x="52" y="190"/>
                  <a:pt x="52" y="190"/>
                </a:cubicBezTo>
                <a:cubicBezTo>
                  <a:pt x="84" y="177"/>
                  <a:pt x="84" y="177"/>
                  <a:pt x="84" y="177"/>
                </a:cubicBezTo>
                <a:cubicBezTo>
                  <a:pt x="85" y="179"/>
                  <a:pt x="85" y="181"/>
                  <a:pt x="87" y="183"/>
                </a:cubicBezTo>
                <a:cubicBezTo>
                  <a:pt x="94" y="197"/>
                  <a:pt x="109" y="204"/>
                  <a:pt x="124" y="204"/>
                </a:cubicBezTo>
                <a:cubicBezTo>
                  <a:pt x="123" y="209"/>
                  <a:pt x="122" y="214"/>
                  <a:pt x="123" y="220"/>
                </a:cubicBezTo>
                <a:cubicBezTo>
                  <a:pt x="86" y="243"/>
                  <a:pt x="86" y="243"/>
                  <a:pt x="86" y="243"/>
                </a:cubicBezTo>
                <a:cubicBezTo>
                  <a:pt x="70" y="287"/>
                  <a:pt x="70" y="287"/>
                  <a:pt x="70" y="287"/>
                </a:cubicBezTo>
                <a:cubicBezTo>
                  <a:pt x="69" y="289"/>
                  <a:pt x="70" y="291"/>
                  <a:pt x="72" y="292"/>
                </a:cubicBezTo>
                <a:cubicBezTo>
                  <a:pt x="74" y="293"/>
                  <a:pt x="76" y="292"/>
                  <a:pt x="77" y="290"/>
                </a:cubicBezTo>
                <a:cubicBezTo>
                  <a:pt x="77" y="290"/>
                  <a:pt x="91" y="250"/>
                  <a:pt x="92" y="248"/>
                </a:cubicBezTo>
                <a:cubicBezTo>
                  <a:pt x="93" y="247"/>
                  <a:pt x="112" y="235"/>
                  <a:pt x="124" y="228"/>
                </a:cubicBezTo>
                <a:cubicBezTo>
                  <a:pt x="126" y="239"/>
                  <a:pt x="130" y="250"/>
                  <a:pt x="136" y="260"/>
                </a:cubicBezTo>
                <a:cubicBezTo>
                  <a:pt x="137" y="263"/>
                  <a:pt x="139" y="265"/>
                  <a:pt x="140" y="268"/>
                </a:cubicBezTo>
                <a:cubicBezTo>
                  <a:pt x="120" y="302"/>
                  <a:pt x="120" y="302"/>
                  <a:pt x="120" y="302"/>
                </a:cubicBezTo>
                <a:cubicBezTo>
                  <a:pt x="137" y="355"/>
                  <a:pt x="137" y="355"/>
                  <a:pt x="137" y="355"/>
                </a:cubicBezTo>
                <a:cubicBezTo>
                  <a:pt x="137" y="357"/>
                  <a:pt x="139" y="358"/>
                  <a:pt x="141" y="357"/>
                </a:cubicBezTo>
                <a:cubicBezTo>
                  <a:pt x="143" y="356"/>
                  <a:pt x="144" y="354"/>
                  <a:pt x="144" y="352"/>
                </a:cubicBezTo>
                <a:cubicBezTo>
                  <a:pt x="144" y="352"/>
                  <a:pt x="129" y="306"/>
                  <a:pt x="128" y="303"/>
                </a:cubicBezTo>
                <a:cubicBezTo>
                  <a:pt x="129" y="301"/>
                  <a:pt x="139" y="284"/>
                  <a:pt x="145" y="274"/>
                </a:cubicBezTo>
                <a:cubicBezTo>
                  <a:pt x="164" y="297"/>
                  <a:pt x="189" y="307"/>
                  <a:pt x="206" y="298"/>
                </a:cubicBezTo>
                <a:cubicBezTo>
                  <a:pt x="222" y="288"/>
                  <a:pt x="226" y="262"/>
                  <a:pt x="216" y="235"/>
                </a:cubicBezTo>
                <a:cubicBezTo>
                  <a:pt x="226" y="231"/>
                  <a:pt x="241" y="224"/>
                  <a:pt x="244" y="223"/>
                </a:cubicBezTo>
                <a:cubicBezTo>
                  <a:pt x="247" y="226"/>
                  <a:pt x="296" y="267"/>
                  <a:pt x="296" y="267"/>
                </a:cubicBezTo>
                <a:cubicBezTo>
                  <a:pt x="297" y="268"/>
                  <a:pt x="300" y="268"/>
                  <a:pt x="301" y="267"/>
                </a:cubicBezTo>
                <a:cubicBezTo>
                  <a:pt x="302" y="265"/>
                  <a:pt x="302" y="263"/>
                  <a:pt x="300" y="262"/>
                </a:cubicBezTo>
                <a:close/>
              </a:path>
            </a:pathLst>
          </a:custGeom>
          <a:solidFill>
            <a:srgbClr val="010101"/>
          </a:solidFill>
          <a:ln w="9525" algn="ctr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59" name="Group 535"/>
          <p:cNvGrpSpPr>
            <a:grpSpLocks/>
          </p:cNvGrpSpPr>
          <p:nvPr userDrawn="1"/>
        </p:nvGrpSpPr>
        <p:grpSpPr bwMode="auto">
          <a:xfrm>
            <a:off x="7086600" y="5029200"/>
            <a:ext cx="1806528" cy="1568386"/>
            <a:chOff x="118213708" y="113327540"/>
            <a:chExt cx="1191874" cy="1035370"/>
          </a:xfrm>
        </p:grpSpPr>
        <p:sp>
          <p:nvSpPr>
            <p:cNvPr id="560" name="Freeform 536"/>
            <p:cNvSpPr>
              <a:spLocks/>
            </p:cNvSpPr>
            <p:nvPr/>
          </p:nvSpPr>
          <p:spPr bwMode="auto">
            <a:xfrm>
              <a:off x="119069559" y="113327540"/>
              <a:ext cx="336023" cy="461896"/>
            </a:xfrm>
            <a:custGeom>
              <a:avLst/>
              <a:gdLst/>
              <a:ahLst/>
              <a:cxnLst>
                <a:cxn ang="0">
                  <a:pos x="261" y="301"/>
                </a:cxn>
                <a:cxn ang="0">
                  <a:pos x="218" y="292"/>
                </a:cxn>
                <a:cxn ang="0">
                  <a:pos x="247" y="244"/>
                </a:cxn>
                <a:cxn ang="0">
                  <a:pos x="302" y="257"/>
                </a:cxn>
                <a:cxn ang="0">
                  <a:pos x="248" y="235"/>
                </a:cxn>
                <a:cxn ang="0">
                  <a:pos x="185" y="232"/>
                </a:cxn>
                <a:cxn ang="0">
                  <a:pos x="243" y="171"/>
                </a:cxn>
                <a:cxn ang="0">
                  <a:pos x="256" y="119"/>
                </a:cxn>
                <a:cxn ang="0">
                  <a:pos x="256" y="113"/>
                </a:cxn>
                <a:cxn ang="0">
                  <a:pos x="229" y="132"/>
                </a:cxn>
                <a:cxn ang="0">
                  <a:pos x="199" y="177"/>
                </a:cxn>
                <a:cxn ang="0">
                  <a:pos x="166" y="106"/>
                </a:cxn>
                <a:cxn ang="0">
                  <a:pos x="171" y="6"/>
                </a:cxn>
                <a:cxn ang="0">
                  <a:pos x="163" y="4"/>
                </a:cxn>
                <a:cxn ang="0">
                  <a:pos x="123" y="73"/>
                </a:cxn>
                <a:cxn ang="0">
                  <a:pos x="45" y="50"/>
                </a:cxn>
                <a:cxn ang="0">
                  <a:pos x="40" y="58"/>
                </a:cxn>
                <a:cxn ang="0">
                  <a:pos x="96" y="120"/>
                </a:cxn>
                <a:cxn ang="0">
                  <a:pos x="94" y="189"/>
                </a:cxn>
                <a:cxn ang="0">
                  <a:pos x="40" y="169"/>
                </a:cxn>
                <a:cxn ang="0">
                  <a:pos x="0" y="170"/>
                </a:cxn>
                <a:cxn ang="0">
                  <a:pos x="4" y="175"/>
                </a:cxn>
                <a:cxn ang="0">
                  <a:pos x="52" y="200"/>
                </a:cxn>
                <a:cxn ang="0">
                  <a:pos x="94" y="206"/>
                </a:cxn>
                <a:cxn ang="0">
                  <a:pos x="121" y="261"/>
                </a:cxn>
                <a:cxn ang="0">
                  <a:pos x="36" y="317"/>
                </a:cxn>
                <a:cxn ang="0">
                  <a:pos x="43" y="322"/>
                </a:cxn>
                <a:cxn ang="0">
                  <a:pos x="119" y="270"/>
                </a:cxn>
                <a:cxn ang="0">
                  <a:pos x="123" y="321"/>
                </a:cxn>
                <a:cxn ang="0">
                  <a:pos x="86" y="418"/>
                </a:cxn>
                <a:cxn ang="0">
                  <a:pos x="94" y="418"/>
                </a:cxn>
                <a:cxn ang="0">
                  <a:pos x="126" y="330"/>
                </a:cxn>
                <a:cxn ang="0">
                  <a:pos x="220" y="314"/>
                </a:cxn>
                <a:cxn ang="0">
                  <a:pos x="298" y="380"/>
                </a:cxn>
                <a:cxn ang="0">
                  <a:pos x="305" y="375"/>
                </a:cxn>
              </a:cxnLst>
              <a:rect l="0" t="0" r="r" b="b"/>
              <a:pathLst>
                <a:path w="307" h="422">
                  <a:moveTo>
                    <a:pt x="305" y="375"/>
                  </a:moveTo>
                  <a:cubicBezTo>
                    <a:pt x="261" y="301"/>
                    <a:pt x="261" y="301"/>
                    <a:pt x="261" y="301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220" y="300"/>
                    <a:pt x="219" y="296"/>
                    <a:pt x="218" y="292"/>
                  </a:cubicBezTo>
                  <a:cubicBezTo>
                    <a:pt x="215" y="277"/>
                    <a:pt x="210" y="264"/>
                    <a:pt x="203" y="253"/>
                  </a:cubicBezTo>
                  <a:cubicBezTo>
                    <a:pt x="215" y="251"/>
                    <a:pt x="246" y="244"/>
                    <a:pt x="247" y="244"/>
                  </a:cubicBezTo>
                  <a:cubicBezTo>
                    <a:pt x="249" y="245"/>
                    <a:pt x="297" y="259"/>
                    <a:pt x="297" y="259"/>
                  </a:cubicBezTo>
                  <a:cubicBezTo>
                    <a:pt x="299" y="260"/>
                    <a:pt x="302" y="259"/>
                    <a:pt x="302" y="257"/>
                  </a:cubicBezTo>
                  <a:cubicBezTo>
                    <a:pt x="303" y="254"/>
                    <a:pt x="302" y="252"/>
                    <a:pt x="299" y="251"/>
                  </a:cubicBezTo>
                  <a:cubicBezTo>
                    <a:pt x="248" y="235"/>
                    <a:pt x="248" y="235"/>
                    <a:pt x="248" y="235"/>
                  </a:cubicBezTo>
                  <a:cubicBezTo>
                    <a:pt x="198" y="245"/>
                    <a:pt x="198" y="245"/>
                    <a:pt x="198" y="245"/>
                  </a:cubicBezTo>
                  <a:cubicBezTo>
                    <a:pt x="194" y="240"/>
                    <a:pt x="189" y="236"/>
                    <a:pt x="185" y="232"/>
                  </a:cubicBezTo>
                  <a:cubicBezTo>
                    <a:pt x="198" y="220"/>
                    <a:pt x="204" y="203"/>
                    <a:pt x="201" y="185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3" y="171"/>
                    <a:pt x="238" y="139"/>
                    <a:pt x="238" y="135"/>
                  </a:cubicBezTo>
                  <a:cubicBezTo>
                    <a:pt x="241" y="133"/>
                    <a:pt x="256" y="119"/>
                    <a:pt x="256" y="119"/>
                  </a:cubicBezTo>
                  <a:cubicBezTo>
                    <a:pt x="257" y="118"/>
                    <a:pt x="258" y="116"/>
                    <a:pt x="258" y="115"/>
                  </a:cubicBezTo>
                  <a:cubicBezTo>
                    <a:pt x="257" y="114"/>
                    <a:pt x="257" y="113"/>
                    <a:pt x="256" y="113"/>
                  </a:cubicBezTo>
                  <a:cubicBezTo>
                    <a:pt x="255" y="111"/>
                    <a:pt x="252" y="111"/>
                    <a:pt x="250" y="112"/>
                  </a:cubicBezTo>
                  <a:cubicBezTo>
                    <a:pt x="229" y="132"/>
                    <a:pt x="229" y="132"/>
                    <a:pt x="229" y="132"/>
                  </a:cubicBezTo>
                  <a:cubicBezTo>
                    <a:pt x="229" y="132"/>
                    <a:pt x="232" y="160"/>
                    <a:pt x="233" y="165"/>
                  </a:cubicBezTo>
                  <a:cubicBezTo>
                    <a:pt x="229" y="166"/>
                    <a:pt x="212" y="173"/>
                    <a:pt x="199" y="177"/>
                  </a:cubicBezTo>
                  <a:cubicBezTo>
                    <a:pt x="192" y="159"/>
                    <a:pt x="176" y="146"/>
                    <a:pt x="156" y="143"/>
                  </a:cubicBezTo>
                  <a:cubicBezTo>
                    <a:pt x="165" y="134"/>
                    <a:pt x="169" y="120"/>
                    <a:pt x="166" y="106"/>
                  </a:cubicBezTo>
                  <a:cubicBezTo>
                    <a:pt x="164" y="96"/>
                    <a:pt x="159" y="88"/>
                    <a:pt x="153" y="82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72" y="4"/>
                    <a:pt x="170" y="2"/>
                    <a:pt x="168" y="1"/>
                  </a:cubicBezTo>
                  <a:cubicBezTo>
                    <a:pt x="166" y="0"/>
                    <a:pt x="163" y="2"/>
                    <a:pt x="163" y="4"/>
                  </a:cubicBezTo>
                  <a:cubicBezTo>
                    <a:pt x="145" y="77"/>
                    <a:pt x="145" y="77"/>
                    <a:pt x="145" y="77"/>
                  </a:cubicBezTo>
                  <a:cubicBezTo>
                    <a:pt x="138" y="73"/>
                    <a:pt x="131" y="72"/>
                    <a:pt x="123" y="73"/>
                  </a:cubicBezTo>
                  <a:cubicBezTo>
                    <a:pt x="115" y="75"/>
                    <a:pt x="108" y="80"/>
                    <a:pt x="103" y="86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3" y="49"/>
                    <a:pt x="40" y="50"/>
                    <a:pt x="39" y="52"/>
                  </a:cubicBezTo>
                  <a:cubicBezTo>
                    <a:pt x="37" y="54"/>
                    <a:pt x="38" y="57"/>
                    <a:pt x="40" y="58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5" y="101"/>
                    <a:pt x="94" y="111"/>
                    <a:pt x="96" y="120"/>
                  </a:cubicBezTo>
                  <a:cubicBezTo>
                    <a:pt x="99" y="134"/>
                    <a:pt x="108" y="146"/>
                    <a:pt x="120" y="151"/>
                  </a:cubicBezTo>
                  <a:cubicBezTo>
                    <a:pt x="105" y="159"/>
                    <a:pt x="96" y="173"/>
                    <a:pt x="94" y="189"/>
                  </a:cubicBezTo>
                  <a:cubicBezTo>
                    <a:pt x="81" y="190"/>
                    <a:pt x="60" y="191"/>
                    <a:pt x="57" y="191"/>
                  </a:cubicBezTo>
                  <a:cubicBezTo>
                    <a:pt x="54" y="188"/>
                    <a:pt x="40" y="169"/>
                    <a:pt x="40" y="169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2" y="166"/>
                    <a:pt x="0" y="168"/>
                    <a:pt x="0" y="170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1" y="173"/>
                    <a:pt x="2" y="175"/>
                    <a:pt x="4" y="175"/>
                  </a:cubicBezTo>
                  <a:cubicBezTo>
                    <a:pt x="4" y="175"/>
                    <a:pt x="32" y="177"/>
                    <a:pt x="36" y="177"/>
                  </a:cubicBezTo>
                  <a:cubicBezTo>
                    <a:pt x="38" y="180"/>
                    <a:pt x="52" y="200"/>
                    <a:pt x="52" y="200"/>
                  </a:cubicBezTo>
                  <a:cubicBezTo>
                    <a:pt x="93" y="198"/>
                    <a:pt x="93" y="198"/>
                    <a:pt x="93" y="198"/>
                  </a:cubicBezTo>
                  <a:cubicBezTo>
                    <a:pt x="93" y="201"/>
                    <a:pt x="94" y="203"/>
                    <a:pt x="94" y="206"/>
                  </a:cubicBezTo>
                  <a:cubicBezTo>
                    <a:pt x="98" y="224"/>
                    <a:pt x="111" y="238"/>
                    <a:pt x="128" y="244"/>
                  </a:cubicBezTo>
                  <a:cubicBezTo>
                    <a:pt x="125" y="249"/>
                    <a:pt x="123" y="255"/>
                    <a:pt x="121" y="261"/>
                  </a:cubicBezTo>
                  <a:cubicBezTo>
                    <a:pt x="71" y="273"/>
                    <a:pt x="71" y="273"/>
                    <a:pt x="71" y="273"/>
                  </a:cubicBezTo>
                  <a:cubicBezTo>
                    <a:pt x="36" y="317"/>
                    <a:pt x="36" y="317"/>
                    <a:pt x="36" y="317"/>
                  </a:cubicBezTo>
                  <a:cubicBezTo>
                    <a:pt x="34" y="319"/>
                    <a:pt x="35" y="321"/>
                    <a:pt x="37" y="323"/>
                  </a:cubicBezTo>
                  <a:cubicBezTo>
                    <a:pt x="38" y="324"/>
                    <a:pt x="41" y="324"/>
                    <a:pt x="43" y="322"/>
                  </a:cubicBezTo>
                  <a:cubicBezTo>
                    <a:pt x="43" y="322"/>
                    <a:pt x="74" y="283"/>
                    <a:pt x="76" y="281"/>
                  </a:cubicBezTo>
                  <a:cubicBezTo>
                    <a:pt x="78" y="281"/>
                    <a:pt x="104" y="274"/>
                    <a:pt x="119" y="270"/>
                  </a:cubicBezTo>
                  <a:cubicBezTo>
                    <a:pt x="117" y="283"/>
                    <a:pt x="117" y="297"/>
                    <a:pt x="120" y="311"/>
                  </a:cubicBezTo>
                  <a:cubicBezTo>
                    <a:pt x="121" y="315"/>
                    <a:pt x="122" y="318"/>
                    <a:pt x="123" y="321"/>
                  </a:cubicBezTo>
                  <a:cubicBezTo>
                    <a:pt x="87" y="352"/>
                    <a:pt x="87" y="352"/>
                    <a:pt x="87" y="352"/>
                  </a:cubicBezTo>
                  <a:cubicBezTo>
                    <a:pt x="86" y="418"/>
                    <a:pt x="86" y="418"/>
                    <a:pt x="86" y="418"/>
                  </a:cubicBezTo>
                  <a:cubicBezTo>
                    <a:pt x="86" y="420"/>
                    <a:pt x="88" y="422"/>
                    <a:pt x="90" y="422"/>
                  </a:cubicBezTo>
                  <a:cubicBezTo>
                    <a:pt x="92" y="422"/>
                    <a:pt x="94" y="420"/>
                    <a:pt x="94" y="418"/>
                  </a:cubicBezTo>
                  <a:cubicBezTo>
                    <a:pt x="94" y="418"/>
                    <a:pt x="95" y="360"/>
                    <a:pt x="96" y="356"/>
                  </a:cubicBezTo>
                  <a:cubicBezTo>
                    <a:pt x="97" y="354"/>
                    <a:pt x="115" y="339"/>
                    <a:pt x="126" y="330"/>
                  </a:cubicBezTo>
                  <a:cubicBezTo>
                    <a:pt x="138" y="363"/>
                    <a:pt x="162" y="384"/>
                    <a:pt x="185" y="380"/>
                  </a:cubicBezTo>
                  <a:cubicBezTo>
                    <a:pt x="207" y="375"/>
                    <a:pt x="221" y="347"/>
                    <a:pt x="220" y="314"/>
                  </a:cubicBezTo>
                  <a:cubicBezTo>
                    <a:pt x="233" y="312"/>
                    <a:pt x="253" y="311"/>
                    <a:pt x="256" y="310"/>
                  </a:cubicBezTo>
                  <a:cubicBezTo>
                    <a:pt x="259" y="315"/>
                    <a:pt x="298" y="380"/>
                    <a:pt x="298" y="380"/>
                  </a:cubicBezTo>
                  <a:cubicBezTo>
                    <a:pt x="299" y="382"/>
                    <a:pt x="302" y="382"/>
                    <a:pt x="304" y="381"/>
                  </a:cubicBezTo>
                  <a:cubicBezTo>
                    <a:pt x="306" y="380"/>
                    <a:pt x="307" y="377"/>
                    <a:pt x="305" y="375"/>
                  </a:cubicBez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50000">
                  <a:srgbClr val="010101"/>
                </a:gs>
                <a:gs pos="100000">
                  <a:srgbClr val="4D4D4D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Freeform 537"/>
            <p:cNvSpPr>
              <a:spLocks/>
            </p:cNvSpPr>
            <p:nvPr/>
          </p:nvSpPr>
          <p:spPr bwMode="auto">
            <a:xfrm>
              <a:off x="119046598" y="113917497"/>
              <a:ext cx="201395" cy="316321"/>
            </a:xfrm>
            <a:custGeom>
              <a:avLst/>
              <a:gdLst/>
              <a:ahLst/>
              <a:cxnLst>
                <a:cxn ang="0">
                  <a:pos x="164" y="108"/>
                </a:cxn>
                <a:cxn ang="0">
                  <a:pos x="134" y="128"/>
                </a:cxn>
                <a:cxn ang="0">
                  <a:pos x="139" y="73"/>
                </a:cxn>
                <a:cxn ang="0">
                  <a:pos x="173" y="12"/>
                </a:cxn>
                <a:cxn ang="0">
                  <a:pos x="169" y="8"/>
                </a:cxn>
                <a:cxn ang="0">
                  <a:pos x="127" y="39"/>
                </a:cxn>
                <a:cxn ang="0">
                  <a:pos x="94" y="1"/>
                </a:cxn>
                <a:cxn ang="0">
                  <a:pos x="89" y="5"/>
                </a:cxn>
                <a:cxn ang="0">
                  <a:pos x="98" y="61"/>
                </a:cxn>
                <a:cxn ang="0">
                  <a:pos x="76" y="104"/>
                </a:cxn>
                <a:cxn ang="0">
                  <a:pos x="55" y="75"/>
                </a:cxn>
                <a:cxn ang="0">
                  <a:pos x="33" y="64"/>
                </a:cxn>
                <a:cxn ang="0">
                  <a:pos x="34" y="68"/>
                </a:cxn>
                <a:cxn ang="0">
                  <a:pos x="51" y="99"/>
                </a:cxn>
                <a:cxn ang="0">
                  <a:pos x="71" y="115"/>
                </a:cxn>
                <a:cxn ang="0">
                  <a:pos x="68" y="158"/>
                </a:cxn>
                <a:cxn ang="0">
                  <a:pos x="6" y="168"/>
                </a:cxn>
                <a:cxn ang="0">
                  <a:pos x="8" y="173"/>
                </a:cxn>
                <a:cxn ang="0">
                  <a:pos x="64" y="163"/>
                </a:cxn>
                <a:cxn ang="0">
                  <a:pos x="50" y="197"/>
                </a:cxn>
                <a:cxn ang="0">
                  <a:pos x="1" y="247"/>
                </a:cxn>
                <a:cxn ang="0">
                  <a:pos x="5" y="250"/>
                </a:cxn>
                <a:cxn ang="0">
                  <a:pos x="49" y="203"/>
                </a:cxn>
                <a:cxn ang="0">
                  <a:pos x="103" y="221"/>
                </a:cxn>
                <a:cxn ang="0">
                  <a:pos x="123" y="286"/>
                </a:cxn>
                <a:cxn ang="0">
                  <a:pos x="128" y="286"/>
                </a:cxn>
                <a:cxn ang="0">
                  <a:pos x="106" y="215"/>
                </a:cxn>
                <a:cxn ang="0">
                  <a:pos x="113" y="177"/>
                </a:cxn>
                <a:cxn ang="0">
                  <a:pos x="160" y="210"/>
                </a:cxn>
                <a:cxn ang="0">
                  <a:pos x="163" y="205"/>
                </a:cxn>
                <a:cxn ang="0">
                  <a:pos x="112" y="171"/>
                </a:cxn>
                <a:cxn ang="0">
                  <a:pos x="133" y="134"/>
                </a:cxn>
                <a:cxn ang="0">
                  <a:pos x="168" y="113"/>
                </a:cxn>
                <a:cxn ang="0">
                  <a:pos x="184" y="106"/>
                </a:cxn>
                <a:cxn ang="0">
                  <a:pos x="181" y="102"/>
                </a:cxn>
              </a:cxnLst>
              <a:rect l="0" t="0" r="r" b="b"/>
              <a:pathLst>
                <a:path w="184" h="289">
                  <a:moveTo>
                    <a:pt x="181" y="102"/>
                  </a:moveTo>
                  <a:cubicBezTo>
                    <a:pt x="164" y="108"/>
                    <a:pt x="164" y="108"/>
                    <a:pt x="164" y="108"/>
                  </a:cubicBezTo>
                  <a:cubicBezTo>
                    <a:pt x="164" y="108"/>
                    <a:pt x="157" y="127"/>
                    <a:pt x="156" y="131"/>
                  </a:cubicBezTo>
                  <a:cubicBezTo>
                    <a:pt x="153" y="131"/>
                    <a:pt x="142" y="129"/>
                    <a:pt x="134" y="128"/>
                  </a:cubicBezTo>
                  <a:cubicBezTo>
                    <a:pt x="137" y="114"/>
                    <a:pt x="132" y="101"/>
                    <a:pt x="123" y="94"/>
                  </a:cubicBezTo>
                  <a:cubicBezTo>
                    <a:pt x="130" y="91"/>
                    <a:pt x="137" y="83"/>
                    <a:pt x="139" y="73"/>
                  </a:cubicBezTo>
                  <a:cubicBezTo>
                    <a:pt x="141" y="66"/>
                    <a:pt x="141" y="60"/>
                    <a:pt x="140" y="54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74" y="10"/>
                    <a:pt x="174" y="8"/>
                    <a:pt x="173" y="7"/>
                  </a:cubicBezTo>
                  <a:cubicBezTo>
                    <a:pt x="172" y="6"/>
                    <a:pt x="170" y="6"/>
                    <a:pt x="169" y="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5" y="44"/>
                    <a:pt x="132" y="41"/>
                    <a:pt x="127" y="39"/>
                  </a:cubicBezTo>
                  <a:cubicBezTo>
                    <a:pt x="122" y="38"/>
                    <a:pt x="117" y="39"/>
                    <a:pt x="113" y="42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3" y="0"/>
                    <a:pt x="91" y="0"/>
                    <a:pt x="90" y="1"/>
                  </a:cubicBezTo>
                  <a:cubicBezTo>
                    <a:pt x="89" y="1"/>
                    <a:pt x="88" y="3"/>
                    <a:pt x="89" y="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4" y="49"/>
                    <a:pt x="100" y="54"/>
                    <a:pt x="98" y="61"/>
                  </a:cubicBezTo>
                  <a:cubicBezTo>
                    <a:pt x="96" y="71"/>
                    <a:pt x="97" y="81"/>
                    <a:pt x="101" y="87"/>
                  </a:cubicBezTo>
                  <a:cubicBezTo>
                    <a:pt x="91" y="89"/>
                    <a:pt x="82" y="95"/>
                    <a:pt x="76" y="104"/>
                  </a:cubicBezTo>
                  <a:cubicBezTo>
                    <a:pt x="69" y="101"/>
                    <a:pt x="58" y="95"/>
                    <a:pt x="56" y="94"/>
                  </a:cubicBezTo>
                  <a:cubicBezTo>
                    <a:pt x="56" y="92"/>
                    <a:pt x="55" y="75"/>
                    <a:pt x="55" y="75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2"/>
                    <a:pt x="34" y="63"/>
                    <a:pt x="33" y="64"/>
                  </a:cubicBezTo>
                  <a:cubicBezTo>
                    <a:pt x="33" y="64"/>
                    <a:pt x="33" y="65"/>
                    <a:pt x="33" y="65"/>
                  </a:cubicBezTo>
                  <a:cubicBezTo>
                    <a:pt x="32" y="66"/>
                    <a:pt x="33" y="67"/>
                    <a:pt x="34" y="68"/>
                  </a:cubicBezTo>
                  <a:cubicBezTo>
                    <a:pt x="34" y="68"/>
                    <a:pt x="48" y="78"/>
                    <a:pt x="49" y="79"/>
                  </a:cubicBezTo>
                  <a:cubicBezTo>
                    <a:pt x="50" y="82"/>
                    <a:pt x="51" y="99"/>
                    <a:pt x="51" y="99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2" y="111"/>
                    <a:pt x="72" y="113"/>
                    <a:pt x="71" y="115"/>
                  </a:cubicBezTo>
                  <a:cubicBezTo>
                    <a:pt x="67" y="127"/>
                    <a:pt x="70" y="140"/>
                    <a:pt x="77" y="149"/>
                  </a:cubicBezTo>
                  <a:cubicBezTo>
                    <a:pt x="74" y="151"/>
                    <a:pt x="71" y="154"/>
                    <a:pt x="68" y="158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5" y="168"/>
                    <a:pt x="4" y="170"/>
                    <a:pt x="5" y="172"/>
                  </a:cubicBezTo>
                  <a:cubicBezTo>
                    <a:pt x="5" y="173"/>
                    <a:pt x="7" y="174"/>
                    <a:pt x="8" y="173"/>
                  </a:cubicBezTo>
                  <a:cubicBezTo>
                    <a:pt x="8" y="173"/>
                    <a:pt x="36" y="158"/>
                    <a:pt x="38" y="157"/>
                  </a:cubicBezTo>
                  <a:cubicBezTo>
                    <a:pt x="39" y="157"/>
                    <a:pt x="55" y="161"/>
                    <a:pt x="64" y="163"/>
                  </a:cubicBezTo>
                  <a:cubicBezTo>
                    <a:pt x="59" y="171"/>
                    <a:pt x="55" y="180"/>
                    <a:pt x="52" y="190"/>
                  </a:cubicBezTo>
                  <a:cubicBezTo>
                    <a:pt x="51" y="192"/>
                    <a:pt x="51" y="194"/>
                    <a:pt x="50" y="197"/>
                  </a:cubicBezTo>
                  <a:cubicBezTo>
                    <a:pt x="22" y="205"/>
                    <a:pt x="22" y="205"/>
                    <a:pt x="22" y="205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0" y="248"/>
                    <a:pt x="0" y="250"/>
                    <a:pt x="1" y="251"/>
                  </a:cubicBezTo>
                  <a:cubicBezTo>
                    <a:pt x="3" y="252"/>
                    <a:pt x="4" y="251"/>
                    <a:pt x="5" y="250"/>
                  </a:cubicBezTo>
                  <a:cubicBezTo>
                    <a:pt x="5" y="250"/>
                    <a:pt x="24" y="213"/>
                    <a:pt x="25" y="210"/>
                  </a:cubicBezTo>
                  <a:cubicBezTo>
                    <a:pt x="27" y="210"/>
                    <a:pt x="40" y="206"/>
                    <a:pt x="49" y="203"/>
                  </a:cubicBezTo>
                  <a:cubicBezTo>
                    <a:pt x="45" y="228"/>
                    <a:pt x="51" y="249"/>
                    <a:pt x="64" y="253"/>
                  </a:cubicBezTo>
                  <a:cubicBezTo>
                    <a:pt x="77" y="256"/>
                    <a:pt x="93" y="243"/>
                    <a:pt x="103" y="221"/>
                  </a:cubicBezTo>
                  <a:cubicBezTo>
                    <a:pt x="110" y="224"/>
                    <a:pt x="121" y="229"/>
                    <a:pt x="123" y="230"/>
                  </a:cubicBezTo>
                  <a:cubicBezTo>
                    <a:pt x="123" y="233"/>
                    <a:pt x="123" y="286"/>
                    <a:pt x="123" y="286"/>
                  </a:cubicBezTo>
                  <a:cubicBezTo>
                    <a:pt x="123" y="288"/>
                    <a:pt x="124" y="289"/>
                    <a:pt x="125" y="289"/>
                  </a:cubicBezTo>
                  <a:cubicBezTo>
                    <a:pt x="127" y="289"/>
                    <a:pt x="128" y="287"/>
                    <a:pt x="128" y="286"/>
                  </a:cubicBezTo>
                  <a:cubicBezTo>
                    <a:pt x="128" y="226"/>
                    <a:pt x="128" y="226"/>
                    <a:pt x="128" y="226"/>
                  </a:cubicBezTo>
                  <a:cubicBezTo>
                    <a:pt x="106" y="215"/>
                    <a:pt x="106" y="215"/>
                    <a:pt x="106" y="215"/>
                  </a:cubicBezTo>
                  <a:cubicBezTo>
                    <a:pt x="107" y="213"/>
                    <a:pt x="108" y="210"/>
                    <a:pt x="109" y="206"/>
                  </a:cubicBezTo>
                  <a:cubicBezTo>
                    <a:pt x="112" y="196"/>
                    <a:pt x="113" y="186"/>
                    <a:pt x="113" y="177"/>
                  </a:cubicBezTo>
                  <a:cubicBezTo>
                    <a:pt x="120" y="180"/>
                    <a:pt x="138" y="185"/>
                    <a:pt x="139" y="185"/>
                  </a:cubicBezTo>
                  <a:cubicBezTo>
                    <a:pt x="140" y="186"/>
                    <a:pt x="160" y="210"/>
                    <a:pt x="160" y="210"/>
                  </a:cubicBezTo>
                  <a:cubicBezTo>
                    <a:pt x="161" y="211"/>
                    <a:pt x="162" y="211"/>
                    <a:pt x="163" y="210"/>
                  </a:cubicBezTo>
                  <a:cubicBezTo>
                    <a:pt x="164" y="208"/>
                    <a:pt x="164" y="206"/>
                    <a:pt x="163" y="20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12" y="171"/>
                    <a:pt x="112" y="171"/>
                    <a:pt x="112" y="171"/>
                  </a:cubicBezTo>
                  <a:cubicBezTo>
                    <a:pt x="112" y="166"/>
                    <a:pt x="111" y="162"/>
                    <a:pt x="110" y="159"/>
                  </a:cubicBezTo>
                  <a:cubicBezTo>
                    <a:pt x="120" y="155"/>
                    <a:pt x="129" y="146"/>
                    <a:pt x="133" y="134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67" y="116"/>
                    <a:pt x="168" y="113"/>
                  </a:cubicBezTo>
                  <a:cubicBezTo>
                    <a:pt x="170" y="113"/>
                    <a:pt x="182" y="108"/>
                    <a:pt x="182" y="108"/>
                  </a:cubicBezTo>
                  <a:cubicBezTo>
                    <a:pt x="183" y="108"/>
                    <a:pt x="184" y="107"/>
                    <a:pt x="184" y="106"/>
                  </a:cubicBezTo>
                  <a:cubicBezTo>
                    <a:pt x="184" y="106"/>
                    <a:pt x="184" y="105"/>
                    <a:pt x="184" y="104"/>
                  </a:cubicBezTo>
                  <a:cubicBezTo>
                    <a:pt x="184" y="103"/>
                    <a:pt x="183" y="102"/>
                    <a:pt x="181" y="10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2" name="Freeform 538"/>
            <p:cNvSpPr>
              <a:spLocks/>
            </p:cNvSpPr>
            <p:nvPr/>
          </p:nvSpPr>
          <p:spPr bwMode="auto">
            <a:xfrm>
              <a:off x="118514583" y="113742307"/>
              <a:ext cx="461894" cy="620603"/>
            </a:xfrm>
            <a:custGeom>
              <a:avLst/>
              <a:gdLst/>
              <a:ahLst/>
              <a:cxnLst>
                <a:cxn ang="0">
                  <a:pos x="415" y="227"/>
                </a:cxn>
                <a:cxn ang="0">
                  <a:pos x="356" y="273"/>
                </a:cxn>
                <a:cxn ang="0">
                  <a:pos x="287" y="191"/>
                </a:cxn>
                <a:cxn ang="0">
                  <a:pos x="329" y="120"/>
                </a:cxn>
                <a:cxn ang="0">
                  <a:pos x="407" y="42"/>
                </a:cxn>
                <a:cxn ang="0">
                  <a:pos x="325" y="109"/>
                </a:cxn>
                <a:cxn ang="0">
                  <a:pos x="271" y="87"/>
                </a:cxn>
                <a:cxn ang="0">
                  <a:pos x="224" y="1"/>
                </a:cxn>
                <a:cxn ang="0">
                  <a:pos x="260" y="92"/>
                </a:cxn>
                <a:cxn ang="0">
                  <a:pos x="241" y="172"/>
                </a:cxn>
                <a:cxn ang="0">
                  <a:pos x="140" y="170"/>
                </a:cxn>
                <a:cxn ang="0">
                  <a:pos x="101" y="103"/>
                </a:cxn>
                <a:cxn ang="0">
                  <a:pos x="92" y="105"/>
                </a:cxn>
                <a:cxn ang="0">
                  <a:pos x="127" y="139"/>
                </a:cxn>
                <a:cxn ang="0">
                  <a:pos x="176" y="205"/>
                </a:cxn>
                <a:cxn ang="0">
                  <a:pos x="180" y="282"/>
                </a:cxn>
                <a:cxn ang="0">
                  <a:pos x="94" y="272"/>
                </a:cxn>
                <a:cxn ang="0">
                  <a:pos x="19" y="301"/>
                </a:cxn>
                <a:cxn ang="0">
                  <a:pos x="94" y="284"/>
                </a:cxn>
                <a:cxn ang="0">
                  <a:pos x="121" y="351"/>
                </a:cxn>
                <a:cxn ang="0">
                  <a:pos x="53" y="371"/>
                </a:cxn>
                <a:cxn ang="0">
                  <a:pos x="4" y="452"/>
                </a:cxn>
                <a:cxn ang="0">
                  <a:pos x="60" y="382"/>
                </a:cxn>
                <a:cxn ang="0">
                  <a:pos x="141" y="476"/>
                </a:cxn>
                <a:cxn ang="0">
                  <a:pos x="273" y="452"/>
                </a:cxn>
                <a:cxn ang="0">
                  <a:pos x="273" y="567"/>
                </a:cxn>
                <a:cxn ang="0">
                  <a:pos x="285" y="446"/>
                </a:cxn>
                <a:cxn ang="0">
                  <a:pos x="244" y="403"/>
                </a:cxn>
                <a:cxn ang="0">
                  <a:pos x="313" y="372"/>
                </a:cxn>
                <a:cxn ang="0">
                  <a:pos x="364" y="427"/>
                </a:cxn>
                <a:cxn ang="0">
                  <a:pos x="320" y="362"/>
                </a:cxn>
                <a:cxn ang="0">
                  <a:pos x="252" y="311"/>
                </a:cxn>
                <a:cxn ang="0">
                  <a:pos x="362" y="287"/>
                </a:cxn>
                <a:cxn ang="0">
                  <a:pos x="417" y="239"/>
                </a:cxn>
                <a:cxn ang="0">
                  <a:pos x="422" y="232"/>
                </a:cxn>
              </a:cxnLst>
              <a:rect l="0" t="0" r="r" b="b"/>
              <a:pathLst>
                <a:path w="422" h="567">
                  <a:moveTo>
                    <a:pt x="422" y="232"/>
                  </a:moveTo>
                  <a:cubicBezTo>
                    <a:pt x="421" y="229"/>
                    <a:pt x="418" y="227"/>
                    <a:pt x="415" y="227"/>
                  </a:cubicBezTo>
                  <a:cubicBezTo>
                    <a:pt x="376" y="233"/>
                    <a:pt x="376" y="233"/>
                    <a:pt x="376" y="233"/>
                  </a:cubicBezTo>
                  <a:cubicBezTo>
                    <a:pt x="376" y="233"/>
                    <a:pt x="359" y="266"/>
                    <a:pt x="356" y="273"/>
                  </a:cubicBezTo>
                  <a:cubicBezTo>
                    <a:pt x="351" y="272"/>
                    <a:pt x="327" y="265"/>
                    <a:pt x="309" y="261"/>
                  </a:cubicBezTo>
                  <a:cubicBezTo>
                    <a:pt x="316" y="235"/>
                    <a:pt x="307" y="209"/>
                    <a:pt x="287" y="191"/>
                  </a:cubicBezTo>
                  <a:cubicBezTo>
                    <a:pt x="303" y="187"/>
                    <a:pt x="319" y="175"/>
                    <a:pt x="326" y="157"/>
                  </a:cubicBezTo>
                  <a:cubicBezTo>
                    <a:pt x="331" y="145"/>
                    <a:pt x="332" y="132"/>
                    <a:pt x="329" y="120"/>
                  </a:cubicBezTo>
                  <a:cubicBezTo>
                    <a:pt x="407" y="50"/>
                    <a:pt x="407" y="50"/>
                    <a:pt x="407" y="50"/>
                  </a:cubicBezTo>
                  <a:cubicBezTo>
                    <a:pt x="409" y="48"/>
                    <a:pt x="409" y="44"/>
                    <a:pt x="407" y="42"/>
                  </a:cubicBezTo>
                  <a:cubicBezTo>
                    <a:pt x="405" y="39"/>
                    <a:pt x="401" y="39"/>
                    <a:pt x="399" y="41"/>
                  </a:cubicBezTo>
                  <a:cubicBezTo>
                    <a:pt x="325" y="109"/>
                    <a:pt x="325" y="109"/>
                    <a:pt x="325" y="109"/>
                  </a:cubicBezTo>
                  <a:cubicBezTo>
                    <a:pt x="320" y="100"/>
                    <a:pt x="312" y="92"/>
                    <a:pt x="302" y="88"/>
                  </a:cubicBezTo>
                  <a:cubicBezTo>
                    <a:pt x="292" y="84"/>
                    <a:pt x="281" y="84"/>
                    <a:pt x="271" y="87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1" y="1"/>
                    <a:pt x="227" y="0"/>
                    <a:pt x="224" y="1"/>
                  </a:cubicBezTo>
                  <a:cubicBezTo>
                    <a:pt x="222" y="2"/>
                    <a:pt x="220" y="6"/>
                    <a:pt x="222" y="9"/>
                  </a:cubicBezTo>
                  <a:cubicBezTo>
                    <a:pt x="260" y="92"/>
                    <a:pt x="260" y="92"/>
                    <a:pt x="260" y="92"/>
                  </a:cubicBezTo>
                  <a:cubicBezTo>
                    <a:pt x="250" y="98"/>
                    <a:pt x="242" y="108"/>
                    <a:pt x="237" y="120"/>
                  </a:cubicBezTo>
                  <a:cubicBezTo>
                    <a:pt x="229" y="138"/>
                    <a:pt x="231" y="158"/>
                    <a:pt x="241" y="172"/>
                  </a:cubicBezTo>
                  <a:cubicBezTo>
                    <a:pt x="218" y="170"/>
                    <a:pt x="197" y="179"/>
                    <a:pt x="183" y="195"/>
                  </a:cubicBezTo>
                  <a:cubicBezTo>
                    <a:pt x="168" y="187"/>
                    <a:pt x="143" y="172"/>
                    <a:pt x="140" y="170"/>
                  </a:cubicBezTo>
                  <a:cubicBezTo>
                    <a:pt x="140" y="165"/>
                    <a:pt x="139" y="133"/>
                    <a:pt x="139" y="13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98" y="101"/>
                    <a:pt x="95" y="101"/>
                    <a:pt x="93" y="104"/>
                  </a:cubicBezTo>
                  <a:cubicBezTo>
                    <a:pt x="92" y="104"/>
                    <a:pt x="92" y="105"/>
                    <a:pt x="92" y="105"/>
                  </a:cubicBezTo>
                  <a:cubicBezTo>
                    <a:pt x="91" y="108"/>
                    <a:pt x="92" y="110"/>
                    <a:pt x="94" y="112"/>
                  </a:cubicBezTo>
                  <a:cubicBezTo>
                    <a:pt x="94" y="112"/>
                    <a:pt x="123" y="136"/>
                    <a:pt x="127" y="139"/>
                  </a:cubicBezTo>
                  <a:cubicBezTo>
                    <a:pt x="127" y="143"/>
                    <a:pt x="128" y="177"/>
                    <a:pt x="128" y="177"/>
                  </a:cubicBezTo>
                  <a:cubicBezTo>
                    <a:pt x="176" y="205"/>
                    <a:pt x="176" y="205"/>
                    <a:pt x="176" y="205"/>
                  </a:cubicBezTo>
                  <a:cubicBezTo>
                    <a:pt x="174" y="208"/>
                    <a:pt x="172" y="211"/>
                    <a:pt x="171" y="214"/>
                  </a:cubicBezTo>
                  <a:cubicBezTo>
                    <a:pt x="162" y="237"/>
                    <a:pt x="166" y="262"/>
                    <a:pt x="180" y="282"/>
                  </a:cubicBezTo>
                  <a:cubicBezTo>
                    <a:pt x="173" y="285"/>
                    <a:pt x="166" y="290"/>
                    <a:pt x="159" y="296"/>
                  </a:cubicBezTo>
                  <a:cubicBezTo>
                    <a:pt x="94" y="272"/>
                    <a:pt x="94" y="272"/>
                    <a:pt x="94" y="272"/>
                  </a:cubicBezTo>
                  <a:cubicBezTo>
                    <a:pt x="23" y="294"/>
                    <a:pt x="23" y="294"/>
                    <a:pt x="23" y="294"/>
                  </a:cubicBezTo>
                  <a:cubicBezTo>
                    <a:pt x="20" y="295"/>
                    <a:pt x="18" y="298"/>
                    <a:pt x="19" y="301"/>
                  </a:cubicBezTo>
                  <a:cubicBezTo>
                    <a:pt x="20" y="304"/>
                    <a:pt x="23" y="306"/>
                    <a:pt x="26" y="305"/>
                  </a:cubicBezTo>
                  <a:cubicBezTo>
                    <a:pt x="26" y="305"/>
                    <a:pt x="90" y="285"/>
                    <a:pt x="94" y="284"/>
                  </a:cubicBezTo>
                  <a:cubicBezTo>
                    <a:pt x="96" y="285"/>
                    <a:pt x="130" y="297"/>
                    <a:pt x="150" y="305"/>
                  </a:cubicBezTo>
                  <a:cubicBezTo>
                    <a:pt x="139" y="317"/>
                    <a:pt x="128" y="333"/>
                    <a:pt x="121" y="351"/>
                  </a:cubicBezTo>
                  <a:cubicBezTo>
                    <a:pt x="119" y="356"/>
                    <a:pt x="117" y="360"/>
                    <a:pt x="116" y="364"/>
                  </a:cubicBezTo>
                  <a:cubicBezTo>
                    <a:pt x="53" y="371"/>
                    <a:pt x="53" y="371"/>
                    <a:pt x="53" y="371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0" y="447"/>
                    <a:pt x="1" y="450"/>
                    <a:pt x="4" y="452"/>
                  </a:cubicBezTo>
                  <a:cubicBezTo>
                    <a:pt x="6" y="454"/>
                    <a:pt x="10" y="453"/>
                    <a:pt x="12" y="451"/>
                  </a:cubicBezTo>
                  <a:cubicBezTo>
                    <a:pt x="12" y="451"/>
                    <a:pt x="57" y="386"/>
                    <a:pt x="60" y="382"/>
                  </a:cubicBezTo>
                  <a:cubicBezTo>
                    <a:pt x="63" y="382"/>
                    <a:pt x="94" y="379"/>
                    <a:pt x="113" y="377"/>
                  </a:cubicBezTo>
                  <a:cubicBezTo>
                    <a:pt x="102" y="422"/>
                    <a:pt x="113" y="464"/>
                    <a:pt x="141" y="476"/>
                  </a:cubicBezTo>
                  <a:cubicBezTo>
                    <a:pt x="170" y="488"/>
                    <a:pt x="206" y="467"/>
                    <a:pt x="231" y="429"/>
                  </a:cubicBezTo>
                  <a:cubicBezTo>
                    <a:pt x="245" y="437"/>
                    <a:pt x="269" y="450"/>
                    <a:pt x="273" y="452"/>
                  </a:cubicBezTo>
                  <a:cubicBezTo>
                    <a:pt x="273" y="459"/>
                    <a:pt x="267" y="561"/>
                    <a:pt x="267" y="561"/>
                  </a:cubicBezTo>
                  <a:cubicBezTo>
                    <a:pt x="267" y="564"/>
                    <a:pt x="269" y="567"/>
                    <a:pt x="273" y="567"/>
                  </a:cubicBezTo>
                  <a:cubicBezTo>
                    <a:pt x="276" y="567"/>
                    <a:pt x="279" y="565"/>
                    <a:pt x="279" y="561"/>
                  </a:cubicBezTo>
                  <a:cubicBezTo>
                    <a:pt x="285" y="446"/>
                    <a:pt x="285" y="446"/>
                    <a:pt x="285" y="446"/>
                  </a:cubicBezTo>
                  <a:cubicBezTo>
                    <a:pt x="237" y="419"/>
                    <a:pt x="237" y="419"/>
                    <a:pt x="237" y="419"/>
                  </a:cubicBezTo>
                  <a:cubicBezTo>
                    <a:pt x="239" y="414"/>
                    <a:pt x="242" y="408"/>
                    <a:pt x="244" y="403"/>
                  </a:cubicBezTo>
                  <a:cubicBezTo>
                    <a:pt x="252" y="384"/>
                    <a:pt x="256" y="365"/>
                    <a:pt x="257" y="348"/>
                  </a:cubicBezTo>
                  <a:cubicBezTo>
                    <a:pt x="272" y="355"/>
                    <a:pt x="311" y="371"/>
                    <a:pt x="313" y="372"/>
                  </a:cubicBezTo>
                  <a:cubicBezTo>
                    <a:pt x="315" y="374"/>
                    <a:pt x="356" y="426"/>
                    <a:pt x="356" y="426"/>
                  </a:cubicBezTo>
                  <a:cubicBezTo>
                    <a:pt x="358" y="428"/>
                    <a:pt x="362" y="429"/>
                    <a:pt x="364" y="427"/>
                  </a:cubicBezTo>
                  <a:cubicBezTo>
                    <a:pt x="367" y="425"/>
                    <a:pt x="367" y="421"/>
                    <a:pt x="365" y="419"/>
                  </a:cubicBezTo>
                  <a:cubicBezTo>
                    <a:pt x="320" y="362"/>
                    <a:pt x="320" y="362"/>
                    <a:pt x="320" y="362"/>
                  </a:cubicBezTo>
                  <a:cubicBezTo>
                    <a:pt x="257" y="336"/>
                    <a:pt x="257" y="336"/>
                    <a:pt x="257" y="336"/>
                  </a:cubicBezTo>
                  <a:cubicBezTo>
                    <a:pt x="256" y="327"/>
                    <a:pt x="254" y="319"/>
                    <a:pt x="252" y="311"/>
                  </a:cubicBezTo>
                  <a:cubicBezTo>
                    <a:pt x="275" y="308"/>
                    <a:pt x="295" y="294"/>
                    <a:pt x="305" y="272"/>
                  </a:cubicBezTo>
                  <a:cubicBezTo>
                    <a:pt x="362" y="287"/>
                    <a:pt x="362" y="287"/>
                    <a:pt x="362" y="287"/>
                  </a:cubicBezTo>
                  <a:cubicBezTo>
                    <a:pt x="362" y="287"/>
                    <a:pt x="381" y="248"/>
                    <a:pt x="384" y="244"/>
                  </a:cubicBezTo>
                  <a:cubicBezTo>
                    <a:pt x="389" y="243"/>
                    <a:pt x="417" y="239"/>
                    <a:pt x="417" y="239"/>
                  </a:cubicBezTo>
                  <a:cubicBezTo>
                    <a:pt x="419" y="238"/>
                    <a:pt x="420" y="237"/>
                    <a:pt x="421" y="235"/>
                  </a:cubicBezTo>
                  <a:cubicBezTo>
                    <a:pt x="422" y="234"/>
                    <a:pt x="422" y="233"/>
                    <a:pt x="422" y="23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" name="Freeform 539"/>
            <p:cNvSpPr>
              <a:spLocks/>
            </p:cNvSpPr>
            <p:nvPr/>
          </p:nvSpPr>
          <p:spPr bwMode="auto">
            <a:xfrm>
              <a:off x="118213708" y="113837404"/>
              <a:ext cx="330550" cy="391845"/>
            </a:xfrm>
            <a:custGeom>
              <a:avLst/>
              <a:gdLst/>
              <a:ahLst/>
              <a:cxnLst>
                <a:cxn ang="0">
                  <a:pos x="245" y="214"/>
                </a:cxn>
                <a:cxn ang="0">
                  <a:pos x="208" y="218"/>
                </a:cxn>
                <a:cxn ang="0">
                  <a:pos x="219" y="173"/>
                </a:cxn>
                <a:cxn ang="0">
                  <a:pos x="266" y="168"/>
                </a:cxn>
                <a:cxn ang="0">
                  <a:pos x="217" y="165"/>
                </a:cxn>
                <a:cxn ang="0">
                  <a:pos x="166" y="180"/>
                </a:cxn>
                <a:cxn ang="0">
                  <a:pos x="196" y="116"/>
                </a:cxn>
                <a:cxn ang="0">
                  <a:pos x="192" y="70"/>
                </a:cxn>
                <a:cxn ang="0">
                  <a:pos x="191" y="65"/>
                </a:cxn>
                <a:cxn ang="0">
                  <a:pos x="174" y="88"/>
                </a:cxn>
                <a:cxn ang="0">
                  <a:pos x="162" y="132"/>
                </a:cxn>
                <a:cxn ang="0">
                  <a:pos x="117" y="84"/>
                </a:cxn>
                <a:cxn ang="0">
                  <a:pos x="94" y="3"/>
                </a:cxn>
                <a:cxn ang="0">
                  <a:pos x="87" y="4"/>
                </a:cxn>
                <a:cxn ang="0">
                  <a:pos x="74" y="70"/>
                </a:cxn>
                <a:cxn ang="0">
                  <a:pos x="5" y="73"/>
                </a:cxn>
                <a:cxn ang="0">
                  <a:pos x="4" y="80"/>
                </a:cxn>
                <a:cxn ang="0">
                  <a:pos x="65" y="115"/>
                </a:cxn>
                <a:cxn ang="0">
                  <a:pos x="82" y="170"/>
                </a:cxn>
                <a:cxn ang="0">
                  <a:pos x="34" y="168"/>
                </a:cxn>
                <a:cxn ang="0">
                  <a:pos x="2" y="180"/>
                </a:cxn>
                <a:cxn ang="0">
                  <a:pos x="6" y="183"/>
                </a:cxn>
                <a:cxn ang="0">
                  <a:pos x="52" y="190"/>
                </a:cxn>
                <a:cxn ang="0">
                  <a:pos x="87" y="183"/>
                </a:cxn>
                <a:cxn ang="0">
                  <a:pos x="123" y="220"/>
                </a:cxn>
                <a:cxn ang="0">
                  <a:pos x="70" y="287"/>
                </a:cxn>
                <a:cxn ang="0">
                  <a:pos x="77" y="290"/>
                </a:cxn>
                <a:cxn ang="0">
                  <a:pos x="124" y="228"/>
                </a:cxn>
                <a:cxn ang="0">
                  <a:pos x="140" y="268"/>
                </a:cxn>
                <a:cxn ang="0">
                  <a:pos x="137" y="355"/>
                </a:cxn>
                <a:cxn ang="0">
                  <a:pos x="144" y="352"/>
                </a:cxn>
                <a:cxn ang="0">
                  <a:pos x="145" y="274"/>
                </a:cxn>
                <a:cxn ang="0">
                  <a:pos x="216" y="235"/>
                </a:cxn>
                <a:cxn ang="0">
                  <a:pos x="296" y="267"/>
                </a:cxn>
                <a:cxn ang="0">
                  <a:pos x="300" y="262"/>
                </a:cxn>
              </a:cxnLst>
              <a:rect l="0" t="0" r="r" b="b"/>
              <a:pathLst>
                <a:path w="302" h="358">
                  <a:moveTo>
                    <a:pt x="300" y="262"/>
                  </a:moveTo>
                  <a:cubicBezTo>
                    <a:pt x="245" y="214"/>
                    <a:pt x="245" y="214"/>
                    <a:pt x="245" y="214"/>
                  </a:cubicBezTo>
                  <a:cubicBezTo>
                    <a:pt x="213" y="228"/>
                    <a:pt x="213" y="228"/>
                    <a:pt x="213" y="228"/>
                  </a:cubicBezTo>
                  <a:cubicBezTo>
                    <a:pt x="212" y="225"/>
                    <a:pt x="210" y="222"/>
                    <a:pt x="208" y="218"/>
                  </a:cubicBezTo>
                  <a:cubicBezTo>
                    <a:pt x="202" y="207"/>
                    <a:pt x="194" y="198"/>
                    <a:pt x="186" y="192"/>
                  </a:cubicBezTo>
                  <a:cubicBezTo>
                    <a:pt x="195" y="187"/>
                    <a:pt x="218" y="173"/>
                    <a:pt x="219" y="173"/>
                  </a:cubicBezTo>
                  <a:cubicBezTo>
                    <a:pt x="221" y="172"/>
                    <a:pt x="263" y="172"/>
                    <a:pt x="263" y="172"/>
                  </a:cubicBezTo>
                  <a:cubicBezTo>
                    <a:pt x="265" y="172"/>
                    <a:pt x="266" y="170"/>
                    <a:pt x="266" y="168"/>
                  </a:cubicBezTo>
                  <a:cubicBezTo>
                    <a:pt x="266" y="166"/>
                    <a:pt x="264" y="164"/>
                    <a:pt x="262" y="164"/>
                  </a:cubicBezTo>
                  <a:cubicBezTo>
                    <a:pt x="217" y="165"/>
                    <a:pt x="217" y="165"/>
                    <a:pt x="217" y="165"/>
                  </a:cubicBezTo>
                  <a:cubicBezTo>
                    <a:pt x="180" y="187"/>
                    <a:pt x="180" y="187"/>
                    <a:pt x="180" y="187"/>
                  </a:cubicBezTo>
                  <a:cubicBezTo>
                    <a:pt x="175" y="184"/>
                    <a:pt x="170" y="181"/>
                    <a:pt x="166" y="180"/>
                  </a:cubicBezTo>
                  <a:cubicBezTo>
                    <a:pt x="173" y="167"/>
                    <a:pt x="174" y="151"/>
                    <a:pt x="166" y="138"/>
                  </a:cubicBezTo>
                  <a:cubicBezTo>
                    <a:pt x="196" y="116"/>
                    <a:pt x="196" y="116"/>
                    <a:pt x="196" y="116"/>
                  </a:cubicBezTo>
                  <a:cubicBezTo>
                    <a:pt x="196" y="116"/>
                    <a:pt x="184" y="91"/>
                    <a:pt x="182" y="88"/>
                  </a:cubicBezTo>
                  <a:cubicBezTo>
                    <a:pt x="184" y="86"/>
                    <a:pt x="192" y="70"/>
                    <a:pt x="192" y="70"/>
                  </a:cubicBezTo>
                  <a:cubicBezTo>
                    <a:pt x="193" y="69"/>
                    <a:pt x="193" y="68"/>
                    <a:pt x="192" y="67"/>
                  </a:cubicBezTo>
                  <a:cubicBezTo>
                    <a:pt x="192" y="66"/>
                    <a:pt x="191" y="66"/>
                    <a:pt x="191" y="65"/>
                  </a:cubicBezTo>
                  <a:cubicBezTo>
                    <a:pt x="189" y="64"/>
                    <a:pt x="187" y="65"/>
                    <a:pt x="186" y="67"/>
                  </a:cubicBezTo>
                  <a:cubicBezTo>
                    <a:pt x="174" y="88"/>
                    <a:pt x="174" y="88"/>
                    <a:pt x="174" y="88"/>
                  </a:cubicBezTo>
                  <a:cubicBezTo>
                    <a:pt x="174" y="88"/>
                    <a:pt x="184" y="109"/>
                    <a:pt x="186" y="114"/>
                  </a:cubicBezTo>
                  <a:cubicBezTo>
                    <a:pt x="184" y="116"/>
                    <a:pt x="171" y="125"/>
                    <a:pt x="162" y="132"/>
                  </a:cubicBezTo>
                  <a:cubicBezTo>
                    <a:pt x="152" y="119"/>
                    <a:pt x="135" y="114"/>
                    <a:pt x="119" y="117"/>
                  </a:cubicBezTo>
                  <a:cubicBezTo>
                    <a:pt x="124" y="107"/>
                    <a:pt x="123" y="95"/>
                    <a:pt x="117" y="84"/>
                  </a:cubicBezTo>
                  <a:cubicBezTo>
                    <a:pt x="113" y="77"/>
                    <a:pt x="107" y="72"/>
                    <a:pt x="100" y="69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1"/>
                    <a:pt x="93" y="0"/>
                    <a:pt x="91" y="0"/>
                  </a:cubicBezTo>
                  <a:cubicBezTo>
                    <a:pt x="89" y="0"/>
                    <a:pt x="87" y="2"/>
                    <a:pt x="87" y="4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86" y="66"/>
                    <a:pt x="80" y="67"/>
                    <a:pt x="74" y="70"/>
                  </a:cubicBezTo>
                  <a:cubicBezTo>
                    <a:pt x="68" y="73"/>
                    <a:pt x="64" y="79"/>
                    <a:pt x="62" y="85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3" y="72"/>
                    <a:pt x="1" y="74"/>
                    <a:pt x="1" y="75"/>
                  </a:cubicBezTo>
                  <a:cubicBezTo>
                    <a:pt x="0" y="77"/>
                    <a:pt x="2" y="79"/>
                    <a:pt x="4" y="80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100"/>
                    <a:pt x="61" y="107"/>
                    <a:pt x="65" y="115"/>
                  </a:cubicBezTo>
                  <a:cubicBezTo>
                    <a:pt x="71" y="125"/>
                    <a:pt x="81" y="132"/>
                    <a:pt x="92" y="132"/>
                  </a:cubicBezTo>
                  <a:cubicBezTo>
                    <a:pt x="83" y="143"/>
                    <a:pt x="79" y="157"/>
                    <a:pt x="82" y="170"/>
                  </a:cubicBezTo>
                  <a:cubicBezTo>
                    <a:pt x="72" y="174"/>
                    <a:pt x="55" y="181"/>
                    <a:pt x="53" y="182"/>
                  </a:cubicBezTo>
                  <a:cubicBezTo>
                    <a:pt x="50" y="180"/>
                    <a:pt x="34" y="168"/>
                    <a:pt x="34" y="168"/>
                  </a:cubicBezTo>
                  <a:cubicBezTo>
                    <a:pt x="5" y="176"/>
                    <a:pt x="5" y="176"/>
                    <a:pt x="5" y="176"/>
                  </a:cubicBezTo>
                  <a:cubicBezTo>
                    <a:pt x="3" y="176"/>
                    <a:pt x="2" y="178"/>
                    <a:pt x="2" y="180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3" y="182"/>
                    <a:pt x="5" y="183"/>
                    <a:pt x="6" y="183"/>
                  </a:cubicBezTo>
                  <a:cubicBezTo>
                    <a:pt x="6" y="183"/>
                    <a:pt x="29" y="177"/>
                    <a:pt x="32" y="176"/>
                  </a:cubicBezTo>
                  <a:cubicBezTo>
                    <a:pt x="35" y="178"/>
                    <a:pt x="52" y="190"/>
                    <a:pt x="52" y="190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5" y="179"/>
                    <a:pt x="85" y="181"/>
                    <a:pt x="87" y="183"/>
                  </a:cubicBezTo>
                  <a:cubicBezTo>
                    <a:pt x="94" y="197"/>
                    <a:pt x="109" y="204"/>
                    <a:pt x="124" y="204"/>
                  </a:cubicBezTo>
                  <a:cubicBezTo>
                    <a:pt x="123" y="209"/>
                    <a:pt x="122" y="214"/>
                    <a:pt x="123" y="220"/>
                  </a:cubicBezTo>
                  <a:cubicBezTo>
                    <a:pt x="86" y="243"/>
                    <a:pt x="86" y="243"/>
                    <a:pt x="86" y="243"/>
                  </a:cubicBezTo>
                  <a:cubicBezTo>
                    <a:pt x="70" y="287"/>
                    <a:pt x="70" y="287"/>
                    <a:pt x="70" y="287"/>
                  </a:cubicBezTo>
                  <a:cubicBezTo>
                    <a:pt x="69" y="289"/>
                    <a:pt x="70" y="291"/>
                    <a:pt x="72" y="292"/>
                  </a:cubicBezTo>
                  <a:cubicBezTo>
                    <a:pt x="74" y="293"/>
                    <a:pt x="76" y="292"/>
                    <a:pt x="77" y="290"/>
                  </a:cubicBezTo>
                  <a:cubicBezTo>
                    <a:pt x="77" y="290"/>
                    <a:pt x="91" y="250"/>
                    <a:pt x="92" y="248"/>
                  </a:cubicBezTo>
                  <a:cubicBezTo>
                    <a:pt x="93" y="247"/>
                    <a:pt x="112" y="235"/>
                    <a:pt x="124" y="228"/>
                  </a:cubicBezTo>
                  <a:cubicBezTo>
                    <a:pt x="126" y="239"/>
                    <a:pt x="130" y="250"/>
                    <a:pt x="136" y="260"/>
                  </a:cubicBezTo>
                  <a:cubicBezTo>
                    <a:pt x="137" y="263"/>
                    <a:pt x="139" y="265"/>
                    <a:pt x="140" y="268"/>
                  </a:cubicBezTo>
                  <a:cubicBezTo>
                    <a:pt x="120" y="302"/>
                    <a:pt x="120" y="302"/>
                    <a:pt x="120" y="302"/>
                  </a:cubicBezTo>
                  <a:cubicBezTo>
                    <a:pt x="137" y="355"/>
                    <a:pt x="137" y="355"/>
                    <a:pt x="137" y="355"/>
                  </a:cubicBezTo>
                  <a:cubicBezTo>
                    <a:pt x="137" y="357"/>
                    <a:pt x="139" y="358"/>
                    <a:pt x="141" y="357"/>
                  </a:cubicBezTo>
                  <a:cubicBezTo>
                    <a:pt x="143" y="356"/>
                    <a:pt x="144" y="354"/>
                    <a:pt x="144" y="352"/>
                  </a:cubicBezTo>
                  <a:cubicBezTo>
                    <a:pt x="144" y="352"/>
                    <a:pt x="129" y="306"/>
                    <a:pt x="128" y="303"/>
                  </a:cubicBezTo>
                  <a:cubicBezTo>
                    <a:pt x="129" y="301"/>
                    <a:pt x="139" y="284"/>
                    <a:pt x="145" y="274"/>
                  </a:cubicBezTo>
                  <a:cubicBezTo>
                    <a:pt x="164" y="297"/>
                    <a:pt x="189" y="307"/>
                    <a:pt x="206" y="298"/>
                  </a:cubicBezTo>
                  <a:cubicBezTo>
                    <a:pt x="222" y="288"/>
                    <a:pt x="226" y="262"/>
                    <a:pt x="216" y="235"/>
                  </a:cubicBezTo>
                  <a:cubicBezTo>
                    <a:pt x="226" y="231"/>
                    <a:pt x="241" y="224"/>
                    <a:pt x="244" y="223"/>
                  </a:cubicBezTo>
                  <a:cubicBezTo>
                    <a:pt x="247" y="226"/>
                    <a:pt x="296" y="267"/>
                    <a:pt x="296" y="267"/>
                  </a:cubicBezTo>
                  <a:cubicBezTo>
                    <a:pt x="297" y="268"/>
                    <a:pt x="300" y="268"/>
                    <a:pt x="301" y="267"/>
                  </a:cubicBezTo>
                  <a:cubicBezTo>
                    <a:pt x="302" y="265"/>
                    <a:pt x="302" y="263"/>
                    <a:pt x="300" y="26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5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2080973" y="1143000"/>
            <a:ext cx="5058254" cy="3302008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b" anchorCtr="0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it-IT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Fare clic sull'icona per inserire un'immagine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pull/>
      </p:transition>
    </mc:Choice>
    <mc:Fallback>
      <p:transition spd="slow" advClick="0" advTm="3000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838200" y="838200"/>
            <a:ext cx="2286000" cy="3276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it-IT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Fare clic sull'icona per inserire un'immagine</a:t>
            </a:r>
            <a:endParaRPr lang="en-US" dirty="0"/>
          </a:p>
        </p:txBody>
      </p:sp>
      <p:sp>
        <p:nvSpPr>
          <p:cNvPr id="16" name="Picture Placeholder 15"/>
          <p:cNvSpPr>
            <a:spLocks noGrp="1" noChangeAspect="1"/>
          </p:cNvSpPr>
          <p:nvPr>
            <p:ph type="pic" sz="quarter" idx="22"/>
          </p:nvPr>
        </p:nvSpPr>
        <p:spPr>
          <a:xfrm>
            <a:off x="3486150" y="838200"/>
            <a:ext cx="2286000" cy="3276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it-IT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Fare clic sull'icona per inserire un'immagine</a:t>
            </a:r>
            <a:endParaRPr lang="en-US" dirty="0"/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4267200"/>
            <a:ext cx="2286000" cy="609600"/>
          </a:xfrm>
        </p:spPr>
        <p:txBody>
          <a:bodyPr anchor="ctr" anchorCtr="0">
            <a:normAutofit/>
          </a:bodyPr>
          <a:lstStyle>
            <a:lvl1pPr marL="0" marR="0" indent="0" algn="ctr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3486150" y="4267200"/>
            <a:ext cx="2286000" cy="609600"/>
          </a:xfrm>
        </p:spPr>
        <p:txBody>
          <a:bodyPr anchor="ctr" anchorCtr="0">
            <a:normAutofit/>
          </a:bodyPr>
          <a:lstStyle>
            <a:lvl1pPr marL="0" marR="0" indent="0" algn="ctr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Picture Placeholder 15"/>
          <p:cNvSpPr>
            <a:spLocks noGrp="1" noChangeAspect="1"/>
          </p:cNvSpPr>
          <p:nvPr>
            <p:ph type="pic" sz="quarter" idx="25"/>
          </p:nvPr>
        </p:nvSpPr>
        <p:spPr>
          <a:xfrm>
            <a:off x="6096000" y="838200"/>
            <a:ext cx="2286000" cy="3276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it-IT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Fare clic sull'icona per inserire un'immagine</a:t>
            </a:r>
            <a:endParaRPr lang="en-US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6096000" y="4267200"/>
            <a:ext cx="2286000" cy="609600"/>
          </a:xfrm>
        </p:spPr>
        <p:txBody>
          <a:bodyPr anchor="ctr" anchorCtr="0">
            <a:normAutofit/>
          </a:bodyPr>
          <a:lstStyle>
            <a:lvl1pPr marL="0" marR="0" indent="0" algn="ctr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pull/>
      </p:transition>
    </mc:Choice>
    <mc:Fallback>
      <p:transition spd="slow" advClick="0" advTm="3000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914400" y="685800"/>
            <a:ext cx="18288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it-IT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Fare clic sull'icona per inserire un'immagine</a:t>
            </a:r>
            <a:endParaRPr lang="en-US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3276600"/>
            <a:ext cx="7391400" cy="2514600"/>
          </a:xfrm>
        </p:spPr>
        <p:txBody>
          <a:bodyPr anchor="t" anchorCtr="0">
            <a:normAutofit/>
          </a:bodyPr>
          <a:lstStyle>
            <a:lvl1pPr marL="0" marR="0" indent="0" algn="l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Picture Placeholder 15"/>
          <p:cNvSpPr>
            <a:spLocks noGrp="1" noChangeAspect="1"/>
          </p:cNvSpPr>
          <p:nvPr>
            <p:ph type="pic" sz="quarter" idx="36"/>
          </p:nvPr>
        </p:nvSpPr>
        <p:spPr>
          <a:xfrm>
            <a:off x="2819400" y="685800"/>
            <a:ext cx="1752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it-IT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Fare clic sull'icona per inserire un'immagine</a:t>
            </a:r>
            <a:endParaRPr lang="en-US" dirty="0"/>
          </a:p>
        </p:txBody>
      </p:sp>
      <p:sp>
        <p:nvSpPr>
          <p:cNvPr id="14" name="Picture Placeholder 15"/>
          <p:cNvSpPr>
            <a:spLocks noGrp="1" noChangeAspect="1"/>
          </p:cNvSpPr>
          <p:nvPr>
            <p:ph type="pic" sz="quarter" idx="37"/>
          </p:nvPr>
        </p:nvSpPr>
        <p:spPr>
          <a:xfrm>
            <a:off x="4648200" y="685800"/>
            <a:ext cx="18288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it-IT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Fare clic sull'icona per inserire un'immagine</a:t>
            </a:r>
            <a:endParaRPr lang="en-US" dirty="0"/>
          </a:p>
        </p:txBody>
      </p:sp>
      <p:sp>
        <p:nvSpPr>
          <p:cNvPr id="16" name="Picture Placeholder 15"/>
          <p:cNvSpPr>
            <a:spLocks noGrp="1" noChangeAspect="1"/>
          </p:cNvSpPr>
          <p:nvPr>
            <p:ph type="pic" sz="quarter" idx="38"/>
          </p:nvPr>
        </p:nvSpPr>
        <p:spPr>
          <a:xfrm>
            <a:off x="6553200" y="685800"/>
            <a:ext cx="1752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it-IT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Fare clic sull'icona per inserire un'immagine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pull/>
      </p:transition>
    </mc:Choice>
    <mc:Fallback>
      <p:transition spd="slow" advClick="0" advTm="3000">
        <p:pull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762000" y="1600200"/>
            <a:ext cx="76962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it-IT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Fare clic sull'icona per inserire un'immagine</a:t>
            </a:r>
            <a:endParaRPr lang="en-US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4267200"/>
            <a:ext cx="7696200" cy="609600"/>
          </a:xfrm>
        </p:spPr>
        <p:txBody>
          <a:bodyPr anchor="ctr" anchorCtr="0">
            <a:normAutofit/>
          </a:bodyPr>
          <a:lstStyle>
            <a:lvl1pPr marL="0" marR="0" indent="0" algn="ctr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pull/>
      </p:transition>
    </mc:Choice>
    <mc:Fallback>
      <p:transition spd="slow" advClick="0" advTm="3000">
        <p:pull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pull/>
      </p:transition>
    </mc:Choice>
    <mc:Fallback>
      <p:transition spd="slow" advClick="0" advTm="3000">
        <p:pull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pull/>
      </p:transition>
    </mc:Choice>
    <mc:Fallback>
      <p:transition spd="slow" advClick="0" advTm="3000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1219200" y="838200"/>
            <a:ext cx="6553200" cy="465605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it-IT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Fare clic sull'icona per inserire un'immagine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5943600"/>
            <a:ext cx="7010400" cy="609600"/>
          </a:xfrm>
        </p:spPr>
        <p:txBody>
          <a:bodyPr anchor="ctr" anchorCtr="0">
            <a:normAutofit/>
          </a:bodyPr>
          <a:lstStyle>
            <a:lvl1pPr marL="0" marR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600" i="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pull/>
      </p:transition>
    </mc:Choice>
    <mc:Fallback>
      <p:transition spd="slow" advClick="0" advTm="300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838200"/>
            <a:ext cx="3276600" cy="4648200"/>
          </a:xfrm>
        </p:spPr>
        <p:txBody>
          <a:bodyPr tIns="91440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990600" y="838200"/>
            <a:ext cx="3962400" cy="46482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it-IT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Fare clic sull'icona per inserire un'immagine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pull/>
      </p:transition>
    </mc:Choice>
    <mc:Fallback>
      <p:transition spd="slow" advClick="0" advTm="3000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 to add full page picture</a:t>
            </a:r>
            <a:endParaRPr lang="en-US" i="0" baseline="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pull/>
      </p:transition>
    </mc:Choice>
    <mc:Fallback>
      <p:transition spd="slow" advClick="0" advTm="3000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ingham.jpg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6786"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25" name="Rounded Rectangle 24"/>
          <p:cNvSpPr/>
          <p:nvPr userDrawn="1"/>
        </p:nvSpPr>
        <p:spPr>
          <a:xfrm>
            <a:off x="319327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 userDrawn="1"/>
        </p:nvSpPr>
        <p:spPr>
          <a:xfrm>
            <a:off x="586027" y="533400"/>
            <a:ext cx="8001000" cy="4999074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ine 534"/>
          <p:cNvSpPr>
            <a:spLocks noChangeShapeType="1"/>
          </p:cNvSpPr>
          <p:nvPr userDrawn="1"/>
        </p:nvSpPr>
        <p:spPr bwMode="auto">
          <a:xfrm>
            <a:off x="243127" y="5924550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5334000"/>
            <a:ext cx="7848599" cy="381000"/>
          </a:xfrm>
          <a:noFill/>
        </p:spPr>
        <p:txBody>
          <a:bodyPr vert="horz" anchor="ctr"/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685800" y="4038600"/>
            <a:ext cx="7848599" cy="1295400"/>
          </a:xfrm>
          <a:noFill/>
        </p:spPr>
        <p:txBody>
          <a:bodyPr vert="horz" anchor="b" anchorCtr="0"/>
          <a:lstStyle>
            <a:lvl1pPr marL="0" indent="0" algn="ctr">
              <a:buFontTx/>
              <a:buNone/>
              <a:defRPr sz="320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pull/>
      </p:transition>
    </mc:Choice>
    <mc:Fallback>
      <p:transition spd="slow" advClick="0" advTm="3000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ingham.jpg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6786"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20" name="Rounded Rectangle 19"/>
          <p:cNvSpPr/>
          <p:nvPr userDrawn="1"/>
        </p:nvSpPr>
        <p:spPr>
          <a:xfrm>
            <a:off x="319327" y="304800"/>
            <a:ext cx="8534400" cy="55626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 userDrawn="1"/>
        </p:nvSpPr>
        <p:spPr>
          <a:xfrm>
            <a:off x="319327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 userDrawn="1"/>
        </p:nvSpPr>
        <p:spPr>
          <a:xfrm>
            <a:off x="586027" y="533400"/>
            <a:ext cx="8001000" cy="4999074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52754" y="4537508"/>
            <a:ext cx="8915046" cy="1406092"/>
            <a:chOff x="311150" y="5299075"/>
            <a:chExt cx="6743700" cy="1063625"/>
          </a:xfrm>
          <a:solidFill>
            <a:schemeClr val="accent2"/>
          </a:solidFill>
        </p:grpSpPr>
        <p:sp>
          <p:nvSpPr>
            <p:cNvPr id="24" name="Freeform 3"/>
            <p:cNvSpPr>
              <a:spLocks/>
            </p:cNvSpPr>
            <p:nvPr/>
          </p:nvSpPr>
          <p:spPr bwMode="auto">
            <a:xfrm>
              <a:off x="4488870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"/>
            <p:cNvSpPr>
              <a:spLocks/>
            </p:cNvSpPr>
            <p:nvPr/>
          </p:nvSpPr>
          <p:spPr bwMode="auto">
            <a:xfrm>
              <a:off x="4374583" y="5589850"/>
              <a:ext cx="142467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3657548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4789460" y="5589850"/>
              <a:ext cx="144034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5155805" y="5673215"/>
              <a:ext cx="219181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3500991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9"/>
            <p:cNvSpPr>
              <a:spLocks/>
            </p:cNvSpPr>
            <p:nvPr/>
          </p:nvSpPr>
          <p:spPr bwMode="auto">
            <a:xfrm>
              <a:off x="3917434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0"/>
            <p:cNvSpPr>
              <a:spLocks/>
            </p:cNvSpPr>
            <p:nvPr/>
          </p:nvSpPr>
          <p:spPr bwMode="auto">
            <a:xfrm>
              <a:off x="4189844" y="5305425"/>
              <a:ext cx="112722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1"/>
            <p:cNvSpPr>
              <a:spLocks/>
            </p:cNvSpPr>
            <p:nvPr/>
          </p:nvSpPr>
          <p:spPr bwMode="auto">
            <a:xfrm>
              <a:off x="3338171" y="5418214"/>
              <a:ext cx="172213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6189086" y="5609465"/>
              <a:ext cx="250492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3"/>
            <p:cNvSpPr>
              <a:spLocks/>
            </p:cNvSpPr>
            <p:nvPr/>
          </p:nvSpPr>
          <p:spPr bwMode="auto">
            <a:xfrm>
              <a:off x="6646234" y="5673215"/>
              <a:ext cx="159689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4"/>
            <p:cNvSpPr>
              <a:spLocks/>
            </p:cNvSpPr>
            <p:nvPr/>
          </p:nvSpPr>
          <p:spPr bwMode="auto">
            <a:xfrm>
              <a:off x="6823144" y="5724216"/>
              <a:ext cx="231706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5"/>
            <p:cNvSpPr>
              <a:spLocks/>
            </p:cNvSpPr>
            <p:nvPr/>
          </p:nvSpPr>
          <p:spPr bwMode="auto">
            <a:xfrm>
              <a:off x="5850922" y="5926256"/>
              <a:ext cx="104893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6"/>
            <p:cNvSpPr>
              <a:spLocks/>
            </p:cNvSpPr>
            <p:nvPr/>
          </p:nvSpPr>
          <p:spPr bwMode="auto">
            <a:xfrm>
              <a:off x="6062275" y="5564349"/>
              <a:ext cx="12524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7"/>
            <p:cNvSpPr>
              <a:spLocks/>
            </p:cNvSpPr>
            <p:nvPr/>
          </p:nvSpPr>
          <p:spPr bwMode="auto">
            <a:xfrm>
              <a:off x="5650528" y="5589850"/>
              <a:ext cx="104893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8"/>
            <p:cNvSpPr>
              <a:spLocks/>
            </p:cNvSpPr>
            <p:nvPr/>
          </p:nvSpPr>
          <p:spPr bwMode="auto">
            <a:xfrm>
              <a:off x="5008641" y="5673215"/>
              <a:ext cx="158123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9"/>
            <p:cNvSpPr>
              <a:spLocks/>
            </p:cNvSpPr>
            <p:nvPr/>
          </p:nvSpPr>
          <p:spPr bwMode="auto">
            <a:xfrm>
              <a:off x="6458365" y="5502560"/>
              <a:ext cx="125246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0"/>
            <p:cNvSpPr>
              <a:spLocks/>
            </p:cNvSpPr>
            <p:nvPr/>
          </p:nvSpPr>
          <p:spPr bwMode="auto">
            <a:xfrm>
              <a:off x="5393773" y="5487849"/>
              <a:ext cx="183172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1"/>
            <p:cNvSpPr>
              <a:spLocks/>
            </p:cNvSpPr>
            <p:nvPr/>
          </p:nvSpPr>
          <p:spPr bwMode="auto">
            <a:xfrm>
              <a:off x="6196914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2"/>
            <p:cNvSpPr>
              <a:spLocks/>
            </p:cNvSpPr>
            <p:nvPr/>
          </p:nvSpPr>
          <p:spPr bwMode="auto">
            <a:xfrm>
              <a:off x="6192217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3"/>
            <p:cNvSpPr>
              <a:spLocks/>
            </p:cNvSpPr>
            <p:nvPr/>
          </p:nvSpPr>
          <p:spPr bwMode="auto">
            <a:xfrm>
              <a:off x="5883798" y="5862505"/>
              <a:ext cx="2364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4"/>
            <p:cNvSpPr>
              <a:spLocks/>
            </p:cNvSpPr>
            <p:nvPr/>
          </p:nvSpPr>
          <p:spPr bwMode="auto">
            <a:xfrm>
              <a:off x="5968340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5"/>
            <p:cNvSpPr>
              <a:spLocks/>
            </p:cNvSpPr>
            <p:nvPr/>
          </p:nvSpPr>
          <p:spPr bwMode="auto">
            <a:xfrm>
              <a:off x="6256406" y="5837985"/>
              <a:ext cx="154992" cy="524715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6"/>
            <p:cNvSpPr>
              <a:spLocks/>
            </p:cNvSpPr>
            <p:nvPr/>
          </p:nvSpPr>
          <p:spPr bwMode="auto">
            <a:xfrm>
              <a:off x="6276758" y="5890947"/>
              <a:ext cx="234837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7"/>
            <p:cNvSpPr>
              <a:spLocks/>
            </p:cNvSpPr>
            <p:nvPr/>
          </p:nvSpPr>
          <p:spPr bwMode="auto">
            <a:xfrm>
              <a:off x="5990258" y="5740889"/>
              <a:ext cx="272410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8"/>
            <p:cNvSpPr>
              <a:spLocks/>
            </p:cNvSpPr>
            <p:nvPr/>
          </p:nvSpPr>
          <p:spPr bwMode="auto">
            <a:xfrm>
              <a:off x="6034094" y="5678120"/>
              <a:ext cx="270845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9"/>
            <p:cNvSpPr>
              <a:spLocks/>
            </p:cNvSpPr>
            <p:nvPr/>
          </p:nvSpPr>
          <p:spPr bwMode="auto">
            <a:xfrm>
              <a:off x="6079496" y="5623196"/>
              <a:ext cx="123680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0"/>
            <p:cNvSpPr>
              <a:spLocks/>
            </p:cNvSpPr>
            <p:nvPr/>
          </p:nvSpPr>
          <p:spPr bwMode="auto">
            <a:xfrm>
              <a:off x="5985561" y="5693812"/>
              <a:ext cx="186304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1"/>
            <p:cNvSpPr>
              <a:spLocks/>
            </p:cNvSpPr>
            <p:nvPr/>
          </p:nvSpPr>
          <p:spPr bwMode="auto">
            <a:xfrm>
              <a:off x="5764815" y="6012564"/>
              <a:ext cx="154992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2"/>
            <p:cNvSpPr>
              <a:spLocks/>
            </p:cNvSpPr>
            <p:nvPr/>
          </p:nvSpPr>
          <p:spPr bwMode="auto">
            <a:xfrm>
              <a:off x="5785167" y="5781101"/>
              <a:ext cx="186304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3"/>
            <p:cNvSpPr>
              <a:spLocks/>
            </p:cNvSpPr>
            <p:nvPr/>
          </p:nvSpPr>
          <p:spPr bwMode="auto">
            <a:xfrm>
              <a:off x="5540937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4"/>
            <p:cNvSpPr>
              <a:spLocks/>
            </p:cNvSpPr>
            <p:nvPr/>
          </p:nvSpPr>
          <p:spPr bwMode="auto">
            <a:xfrm>
              <a:off x="5747594" y="5822293"/>
              <a:ext cx="154992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5"/>
            <p:cNvSpPr>
              <a:spLocks/>
            </p:cNvSpPr>
            <p:nvPr/>
          </p:nvSpPr>
          <p:spPr bwMode="auto">
            <a:xfrm>
              <a:off x="5483011" y="5862505"/>
              <a:ext cx="234836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6"/>
            <p:cNvSpPr>
              <a:spLocks/>
            </p:cNvSpPr>
            <p:nvPr/>
          </p:nvSpPr>
          <p:spPr bwMode="auto">
            <a:xfrm>
              <a:off x="5885364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7"/>
            <p:cNvSpPr>
              <a:spLocks/>
            </p:cNvSpPr>
            <p:nvPr/>
          </p:nvSpPr>
          <p:spPr bwMode="auto">
            <a:xfrm>
              <a:off x="5226256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8"/>
            <p:cNvSpPr>
              <a:spLocks/>
            </p:cNvSpPr>
            <p:nvPr/>
          </p:nvSpPr>
          <p:spPr bwMode="auto">
            <a:xfrm>
              <a:off x="5559724" y="5924294"/>
              <a:ext cx="250493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9"/>
            <p:cNvSpPr>
              <a:spLocks/>
            </p:cNvSpPr>
            <p:nvPr/>
          </p:nvSpPr>
          <p:spPr bwMode="auto">
            <a:xfrm>
              <a:off x="5467355" y="5810524"/>
              <a:ext cx="112722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0"/>
            <p:cNvSpPr>
              <a:spLocks/>
            </p:cNvSpPr>
            <p:nvPr/>
          </p:nvSpPr>
          <p:spPr bwMode="auto">
            <a:xfrm>
              <a:off x="5241912" y="5862505"/>
              <a:ext cx="170648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41"/>
            <p:cNvSpPr>
              <a:spLocks/>
            </p:cNvSpPr>
            <p:nvPr/>
          </p:nvSpPr>
          <p:spPr bwMode="auto">
            <a:xfrm>
              <a:off x="5301404" y="5839947"/>
              <a:ext cx="252058" cy="433503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42"/>
            <p:cNvSpPr>
              <a:spLocks/>
            </p:cNvSpPr>
            <p:nvPr/>
          </p:nvSpPr>
          <p:spPr bwMode="auto">
            <a:xfrm>
              <a:off x="5802389" y="5816409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3"/>
            <p:cNvSpPr>
              <a:spLocks/>
            </p:cNvSpPr>
            <p:nvPr/>
          </p:nvSpPr>
          <p:spPr bwMode="auto">
            <a:xfrm>
              <a:off x="5816479" y="5868390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4"/>
            <p:cNvSpPr>
              <a:spLocks/>
            </p:cNvSpPr>
            <p:nvPr/>
          </p:nvSpPr>
          <p:spPr bwMode="auto">
            <a:xfrm>
              <a:off x="5351503" y="5737947"/>
              <a:ext cx="197262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5"/>
            <p:cNvSpPr>
              <a:spLocks/>
            </p:cNvSpPr>
            <p:nvPr/>
          </p:nvSpPr>
          <p:spPr bwMode="auto">
            <a:xfrm>
              <a:off x="5695930" y="5651639"/>
              <a:ext cx="320943" cy="674772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6"/>
            <p:cNvSpPr>
              <a:spLocks/>
            </p:cNvSpPr>
            <p:nvPr/>
          </p:nvSpPr>
          <p:spPr bwMode="auto">
            <a:xfrm>
              <a:off x="5606692" y="5637908"/>
              <a:ext cx="198828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7"/>
            <p:cNvSpPr>
              <a:spLocks/>
            </p:cNvSpPr>
            <p:nvPr/>
          </p:nvSpPr>
          <p:spPr bwMode="auto">
            <a:xfrm>
              <a:off x="5337413" y="5632023"/>
              <a:ext cx="30685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8"/>
            <p:cNvSpPr>
              <a:spLocks/>
            </p:cNvSpPr>
            <p:nvPr/>
          </p:nvSpPr>
          <p:spPr bwMode="auto">
            <a:xfrm>
              <a:off x="5315494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49"/>
            <p:cNvSpPr>
              <a:spLocks/>
            </p:cNvSpPr>
            <p:nvPr/>
          </p:nvSpPr>
          <p:spPr bwMode="auto">
            <a:xfrm>
              <a:off x="5154240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0"/>
            <p:cNvSpPr>
              <a:spLocks/>
            </p:cNvSpPr>
            <p:nvPr/>
          </p:nvSpPr>
          <p:spPr bwMode="auto">
            <a:xfrm>
              <a:off x="5169895" y="5781101"/>
              <a:ext cx="134640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1"/>
            <p:cNvSpPr>
              <a:spLocks/>
            </p:cNvSpPr>
            <p:nvPr/>
          </p:nvSpPr>
          <p:spPr bwMode="auto">
            <a:xfrm>
              <a:off x="4991420" y="5651639"/>
              <a:ext cx="198828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2"/>
            <p:cNvSpPr>
              <a:spLocks/>
            </p:cNvSpPr>
            <p:nvPr/>
          </p:nvSpPr>
          <p:spPr bwMode="auto">
            <a:xfrm>
              <a:off x="5141715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3"/>
            <p:cNvSpPr>
              <a:spLocks/>
            </p:cNvSpPr>
            <p:nvPr/>
          </p:nvSpPr>
          <p:spPr bwMode="auto">
            <a:xfrm>
              <a:off x="4949149" y="5862505"/>
              <a:ext cx="170648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4"/>
            <p:cNvSpPr>
              <a:spLocks/>
            </p:cNvSpPr>
            <p:nvPr/>
          </p:nvSpPr>
          <p:spPr bwMode="auto">
            <a:xfrm>
              <a:off x="5241912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5"/>
            <p:cNvSpPr>
              <a:spLocks/>
            </p:cNvSpPr>
            <p:nvPr/>
          </p:nvSpPr>
          <p:spPr bwMode="auto">
            <a:xfrm>
              <a:off x="5074395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6"/>
            <p:cNvSpPr>
              <a:spLocks/>
            </p:cNvSpPr>
            <p:nvPr/>
          </p:nvSpPr>
          <p:spPr bwMode="auto">
            <a:xfrm>
              <a:off x="6555431" y="5731081"/>
              <a:ext cx="272410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7"/>
            <p:cNvSpPr>
              <a:spLocks/>
            </p:cNvSpPr>
            <p:nvPr/>
          </p:nvSpPr>
          <p:spPr bwMode="auto">
            <a:xfrm>
              <a:off x="6571087" y="5861524"/>
              <a:ext cx="172213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8"/>
            <p:cNvSpPr>
              <a:spLocks/>
            </p:cNvSpPr>
            <p:nvPr/>
          </p:nvSpPr>
          <p:spPr bwMode="auto">
            <a:xfrm>
              <a:off x="6632144" y="5838967"/>
              <a:ext cx="250493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9"/>
            <p:cNvSpPr>
              <a:spLocks/>
            </p:cNvSpPr>
            <p:nvPr/>
          </p:nvSpPr>
          <p:spPr bwMode="auto">
            <a:xfrm>
              <a:off x="6644669" y="5692831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0"/>
            <p:cNvSpPr>
              <a:spLocks/>
            </p:cNvSpPr>
            <p:nvPr/>
          </p:nvSpPr>
          <p:spPr bwMode="auto">
            <a:xfrm>
              <a:off x="6483415" y="6011583"/>
              <a:ext cx="112721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61"/>
            <p:cNvSpPr>
              <a:spLocks/>
            </p:cNvSpPr>
            <p:nvPr/>
          </p:nvSpPr>
          <p:spPr bwMode="auto">
            <a:xfrm>
              <a:off x="6499070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2"/>
            <p:cNvSpPr>
              <a:spLocks/>
            </p:cNvSpPr>
            <p:nvPr/>
          </p:nvSpPr>
          <p:spPr bwMode="auto">
            <a:xfrm>
              <a:off x="6320595" y="5650657"/>
              <a:ext cx="198828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3"/>
            <p:cNvSpPr>
              <a:spLocks/>
            </p:cNvSpPr>
            <p:nvPr/>
          </p:nvSpPr>
          <p:spPr bwMode="auto">
            <a:xfrm>
              <a:off x="6470890" y="5821313"/>
              <a:ext cx="112721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4"/>
            <p:cNvSpPr>
              <a:spLocks/>
            </p:cNvSpPr>
            <p:nvPr/>
          </p:nvSpPr>
          <p:spPr bwMode="auto">
            <a:xfrm>
              <a:off x="6278324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5"/>
            <p:cNvSpPr>
              <a:spLocks/>
            </p:cNvSpPr>
            <p:nvPr/>
          </p:nvSpPr>
          <p:spPr bwMode="auto">
            <a:xfrm>
              <a:off x="6571087" y="575952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6"/>
            <p:cNvSpPr>
              <a:spLocks/>
            </p:cNvSpPr>
            <p:nvPr/>
          </p:nvSpPr>
          <p:spPr bwMode="auto">
            <a:xfrm>
              <a:off x="6403570" y="5648697"/>
              <a:ext cx="198828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67"/>
            <p:cNvSpPr>
              <a:spLocks/>
            </p:cNvSpPr>
            <p:nvPr/>
          </p:nvSpPr>
          <p:spPr bwMode="auto">
            <a:xfrm>
              <a:off x="4720575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68"/>
            <p:cNvSpPr>
              <a:spLocks/>
            </p:cNvSpPr>
            <p:nvPr/>
          </p:nvSpPr>
          <p:spPr bwMode="auto">
            <a:xfrm>
              <a:off x="4847387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69"/>
            <p:cNvSpPr>
              <a:spLocks/>
            </p:cNvSpPr>
            <p:nvPr/>
          </p:nvSpPr>
          <p:spPr bwMode="auto">
            <a:xfrm>
              <a:off x="499768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0"/>
            <p:cNvSpPr>
              <a:spLocks/>
            </p:cNvSpPr>
            <p:nvPr/>
          </p:nvSpPr>
          <p:spPr bwMode="auto">
            <a:xfrm>
              <a:off x="4870871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71"/>
            <p:cNvSpPr>
              <a:spLocks/>
            </p:cNvSpPr>
            <p:nvPr/>
          </p:nvSpPr>
          <p:spPr bwMode="auto">
            <a:xfrm>
              <a:off x="4805116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72"/>
            <p:cNvSpPr>
              <a:spLocks/>
            </p:cNvSpPr>
            <p:nvPr/>
          </p:nvSpPr>
          <p:spPr bwMode="auto">
            <a:xfrm>
              <a:off x="473936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73"/>
            <p:cNvSpPr>
              <a:spLocks/>
            </p:cNvSpPr>
            <p:nvPr/>
          </p:nvSpPr>
          <p:spPr bwMode="auto">
            <a:xfrm>
              <a:off x="490374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74"/>
            <p:cNvSpPr>
              <a:spLocks/>
            </p:cNvSpPr>
            <p:nvPr/>
          </p:nvSpPr>
          <p:spPr bwMode="auto">
            <a:xfrm>
              <a:off x="487556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75"/>
            <p:cNvSpPr>
              <a:spLocks/>
            </p:cNvSpPr>
            <p:nvPr/>
          </p:nvSpPr>
          <p:spPr bwMode="auto">
            <a:xfrm>
              <a:off x="4942887" y="5888986"/>
              <a:ext cx="81410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76"/>
            <p:cNvSpPr>
              <a:spLocks/>
            </p:cNvSpPr>
            <p:nvPr/>
          </p:nvSpPr>
          <p:spPr bwMode="auto">
            <a:xfrm>
              <a:off x="496323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77"/>
            <p:cNvSpPr>
              <a:spLocks/>
            </p:cNvSpPr>
            <p:nvPr/>
          </p:nvSpPr>
          <p:spPr bwMode="auto">
            <a:xfrm>
              <a:off x="5129191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78"/>
            <p:cNvSpPr>
              <a:spLocks/>
            </p:cNvSpPr>
            <p:nvPr/>
          </p:nvSpPr>
          <p:spPr bwMode="auto">
            <a:xfrm>
              <a:off x="5096314" y="6005698"/>
              <a:ext cx="12211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79"/>
            <p:cNvSpPr>
              <a:spLocks/>
            </p:cNvSpPr>
            <p:nvPr/>
          </p:nvSpPr>
          <p:spPr bwMode="auto">
            <a:xfrm>
              <a:off x="5232519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0"/>
            <p:cNvSpPr>
              <a:spLocks/>
            </p:cNvSpPr>
            <p:nvPr/>
          </p:nvSpPr>
          <p:spPr bwMode="auto">
            <a:xfrm>
              <a:off x="5141715" y="6017468"/>
              <a:ext cx="101763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1"/>
            <p:cNvSpPr>
              <a:spLocks/>
            </p:cNvSpPr>
            <p:nvPr/>
          </p:nvSpPr>
          <p:spPr bwMode="auto">
            <a:xfrm>
              <a:off x="5262265" y="6053756"/>
              <a:ext cx="156557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2"/>
            <p:cNvSpPr>
              <a:spLocks/>
            </p:cNvSpPr>
            <p:nvPr/>
          </p:nvSpPr>
          <p:spPr bwMode="auto">
            <a:xfrm>
              <a:off x="5028994" y="5978237"/>
              <a:ext cx="123680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83"/>
            <p:cNvSpPr>
              <a:spLocks/>
            </p:cNvSpPr>
            <p:nvPr/>
          </p:nvSpPr>
          <p:spPr bwMode="auto">
            <a:xfrm>
              <a:off x="5407863" y="6025314"/>
              <a:ext cx="178476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4"/>
            <p:cNvSpPr>
              <a:spLocks/>
            </p:cNvSpPr>
            <p:nvPr/>
          </p:nvSpPr>
          <p:spPr bwMode="auto">
            <a:xfrm>
              <a:off x="5201207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85"/>
            <p:cNvSpPr>
              <a:spLocks/>
            </p:cNvSpPr>
            <p:nvPr/>
          </p:nvSpPr>
          <p:spPr bwMode="auto">
            <a:xfrm>
              <a:off x="5354634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86"/>
            <p:cNvSpPr>
              <a:spLocks/>
            </p:cNvSpPr>
            <p:nvPr/>
          </p:nvSpPr>
          <p:spPr bwMode="auto">
            <a:xfrm>
              <a:off x="546422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87"/>
            <p:cNvSpPr>
              <a:spLocks/>
            </p:cNvSpPr>
            <p:nvPr/>
          </p:nvSpPr>
          <p:spPr bwMode="auto">
            <a:xfrm>
              <a:off x="537185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88"/>
            <p:cNvSpPr>
              <a:spLocks/>
            </p:cNvSpPr>
            <p:nvPr/>
          </p:nvSpPr>
          <p:spPr bwMode="auto">
            <a:xfrm>
              <a:off x="5132322" y="6017468"/>
              <a:ext cx="75147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89"/>
            <p:cNvSpPr>
              <a:spLocks/>
            </p:cNvSpPr>
            <p:nvPr/>
          </p:nvSpPr>
          <p:spPr bwMode="auto">
            <a:xfrm>
              <a:off x="5083789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90"/>
            <p:cNvSpPr>
              <a:spLocks/>
            </p:cNvSpPr>
            <p:nvPr/>
          </p:nvSpPr>
          <p:spPr bwMode="auto">
            <a:xfrm>
              <a:off x="537498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91"/>
            <p:cNvSpPr>
              <a:spLocks/>
            </p:cNvSpPr>
            <p:nvPr/>
          </p:nvSpPr>
          <p:spPr bwMode="auto">
            <a:xfrm>
              <a:off x="5065002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92"/>
            <p:cNvSpPr>
              <a:spLocks/>
            </p:cNvSpPr>
            <p:nvPr/>
          </p:nvSpPr>
          <p:spPr bwMode="auto">
            <a:xfrm>
              <a:off x="520590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93"/>
            <p:cNvSpPr>
              <a:spLocks/>
            </p:cNvSpPr>
            <p:nvPr/>
          </p:nvSpPr>
          <p:spPr bwMode="auto">
            <a:xfrm>
              <a:off x="5310797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94"/>
            <p:cNvSpPr>
              <a:spLocks/>
            </p:cNvSpPr>
            <p:nvPr/>
          </p:nvSpPr>
          <p:spPr bwMode="auto">
            <a:xfrm>
              <a:off x="543917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95"/>
            <p:cNvSpPr>
              <a:spLocks/>
            </p:cNvSpPr>
            <p:nvPr/>
          </p:nvSpPr>
          <p:spPr bwMode="auto">
            <a:xfrm>
              <a:off x="5559724" y="6167525"/>
              <a:ext cx="7514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96"/>
            <p:cNvSpPr>
              <a:spLocks/>
            </p:cNvSpPr>
            <p:nvPr/>
          </p:nvSpPr>
          <p:spPr bwMode="auto">
            <a:xfrm>
              <a:off x="5536240" y="6005698"/>
              <a:ext cx="87673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97"/>
            <p:cNvSpPr>
              <a:spLocks/>
            </p:cNvSpPr>
            <p:nvPr/>
          </p:nvSpPr>
          <p:spPr bwMode="auto">
            <a:xfrm>
              <a:off x="5611388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98"/>
            <p:cNvSpPr>
              <a:spLocks/>
            </p:cNvSpPr>
            <p:nvPr/>
          </p:nvSpPr>
          <p:spPr bwMode="auto">
            <a:xfrm>
              <a:off x="556911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99"/>
            <p:cNvSpPr>
              <a:spLocks/>
            </p:cNvSpPr>
            <p:nvPr/>
          </p:nvSpPr>
          <p:spPr bwMode="auto">
            <a:xfrm>
              <a:off x="5656790" y="6053756"/>
              <a:ext cx="112721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00"/>
            <p:cNvSpPr>
              <a:spLocks/>
            </p:cNvSpPr>
            <p:nvPr/>
          </p:nvSpPr>
          <p:spPr bwMode="auto">
            <a:xfrm>
              <a:off x="5487707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01"/>
            <p:cNvSpPr>
              <a:spLocks/>
            </p:cNvSpPr>
            <p:nvPr/>
          </p:nvSpPr>
          <p:spPr bwMode="auto">
            <a:xfrm>
              <a:off x="5556593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02"/>
            <p:cNvSpPr>
              <a:spLocks/>
            </p:cNvSpPr>
            <p:nvPr/>
          </p:nvSpPr>
          <p:spPr bwMode="auto">
            <a:xfrm>
              <a:off x="4531140" y="6025314"/>
              <a:ext cx="178476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03"/>
            <p:cNvSpPr>
              <a:spLocks/>
            </p:cNvSpPr>
            <p:nvPr/>
          </p:nvSpPr>
          <p:spPr bwMode="auto">
            <a:xfrm>
              <a:off x="4587501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04"/>
            <p:cNvSpPr>
              <a:spLocks/>
            </p:cNvSpPr>
            <p:nvPr/>
          </p:nvSpPr>
          <p:spPr bwMode="auto">
            <a:xfrm>
              <a:off x="4495132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05"/>
            <p:cNvSpPr>
              <a:spLocks/>
            </p:cNvSpPr>
            <p:nvPr/>
          </p:nvSpPr>
          <p:spPr bwMode="auto">
            <a:xfrm>
              <a:off x="4562452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06"/>
            <p:cNvSpPr>
              <a:spLocks/>
            </p:cNvSpPr>
            <p:nvPr/>
          </p:nvSpPr>
          <p:spPr bwMode="auto">
            <a:xfrm>
              <a:off x="4683001" y="6167525"/>
              <a:ext cx="7514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07"/>
            <p:cNvSpPr>
              <a:spLocks/>
            </p:cNvSpPr>
            <p:nvPr/>
          </p:nvSpPr>
          <p:spPr bwMode="auto">
            <a:xfrm>
              <a:off x="4659517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08"/>
            <p:cNvSpPr>
              <a:spLocks/>
            </p:cNvSpPr>
            <p:nvPr/>
          </p:nvSpPr>
          <p:spPr bwMode="auto">
            <a:xfrm>
              <a:off x="4734665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09"/>
            <p:cNvSpPr>
              <a:spLocks/>
            </p:cNvSpPr>
            <p:nvPr/>
          </p:nvSpPr>
          <p:spPr bwMode="auto">
            <a:xfrm>
              <a:off x="4692395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10"/>
            <p:cNvSpPr>
              <a:spLocks/>
            </p:cNvSpPr>
            <p:nvPr/>
          </p:nvSpPr>
          <p:spPr bwMode="auto">
            <a:xfrm>
              <a:off x="4780067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11"/>
            <p:cNvSpPr>
              <a:spLocks/>
            </p:cNvSpPr>
            <p:nvPr/>
          </p:nvSpPr>
          <p:spPr bwMode="auto">
            <a:xfrm>
              <a:off x="4610984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12"/>
            <p:cNvSpPr>
              <a:spLocks/>
            </p:cNvSpPr>
            <p:nvPr/>
          </p:nvSpPr>
          <p:spPr bwMode="auto">
            <a:xfrm>
              <a:off x="4679870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13"/>
            <p:cNvSpPr>
              <a:spLocks/>
            </p:cNvSpPr>
            <p:nvPr/>
          </p:nvSpPr>
          <p:spPr bwMode="auto">
            <a:xfrm>
              <a:off x="3576138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14"/>
            <p:cNvSpPr>
              <a:spLocks/>
            </p:cNvSpPr>
            <p:nvPr/>
          </p:nvSpPr>
          <p:spPr bwMode="auto">
            <a:xfrm>
              <a:off x="370295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15"/>
            <p:cNvSpPr>
              <a:spLocks/>
            </p:cNvSpPr>
            <p:nvPr/>
          </p:nvSpPr>
          <p:spPr bwMode="auto">
            <a:xfrm>
              <a:off x="385324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16"/>
            <p:cNvSpPr>
              <a:spLocks/>
            </p:cNvSpPr>
            <p:nvPr/>
          </p:nvSpPr>
          <p:spPr bwMode="auto">
            <a:xfrm>
              <a:off x="3726434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17"/>
            <p:cNvSpPr>
              <a:spLocks/>
            </p:cNvSpPr>
            <p:nvPr/>
          </p:nvSpPr>
          <p:spPr bwMode="auto">
            <a:xfrm>
              <a:off x="366068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18"/>
            <p:cNvSpPr>
              <a:spLocks/>
            </p:cNvSpPr>
            <p:nvPr/>
          </p:nvSpPr>
          <p:spPr bwMode="auto">
            <a:xfrm>
              <a:off x="359492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19"/>
            <p:cNvSpPr>
              <a:spLocks/>
            </p:cNvSpPr>
            <p:nvPr/>
          </p:nvSpPr>
          <p:spPr bwMode="auto">
            <a:xfrm>
              <a:off x="3759311" y="5971371"/>
              <a:ext cx="178475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20"/>
            <p:cNvSpPr>
              <a:spLocks/>
            </p:cNvSpPr>
            <p:nvPr/>
          </p:nvSpPr>
          <p:spPr bwMode="auto">
            <a:xfrm>
              <a:off x="3731130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21"/>
            <p:cNvSpPr>
              <a:spLocks/>
            </p:cNvSpPr>
            <p:nvPr/>
          </p:nvSpPr>
          <p:spPr bwMode="auto">
            <a:xfrm>
              <a:off x="3798451" y="5888986"/>
              <a:ext cx="81409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22"/>
            <p:cNvSpPr>
              <a:spLocks/>
            </p:cNvSpPr>
            <p:nvPr/>
          </p:nvSpPr>
          <p:spPr bwMode="auto">
            <a:xfrm>
              <a:off x="3818803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23"/>
            <p:cNvSpPr>
              <a:spLocks/>
            </p:cNvSpPr>
            <p:nvPr/>
          </p:nvSpPr>
          <p:spPr bwMode="auto">
            <a:xfrm>
              <a:off x="3984754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24"/>
            <p:cNvSpPr>
              <a:spLocks/>
            </p:cNvSpPr>
            <p:nvPr/>
          </p:nvSpPr>
          <p:spPr bwMode="auto">
            <a:xfrm>
              <a:off x="3951877" y="6005698"/>
              <a:ext cx="12211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25"/>
            <p:cNvSpPr>
              <a:spLocks/>
            </p:cNvSpPr>
            <p:nvPr/>
          </p:nvSpPr>
          <p:spPr bwMode="auto">
            <a:xfrm>
              <a:off x="4088082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26"/>
            <p:cNvSpPr>
              <a:spLocks/>
            </p:cNvSpPr>
            <p:nvPr/>
          </p:nvSpPr>
          <p:spPr bwMode="auto">
            <a:xfrm>
              <a:off x="3997279" y="6017468"/>
              <a:ext cx="10176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27"/>
            <p:cNvSpPr>
              <a:spLocks/>
            </p:cNvSpPr>
            <p:nvPr/>
          </p:nvSpPr>
          <p:spPr bwMode="auto">
            <a:xfrm>
              <a:off x="4117828" y="6053756"/>
              <a:ext cx="156558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28"/>
            <p:cNvSpPr>
              <a:spLocks/>
            </p:cNvSpPr>
            <p:nvPr/>
          </p:nvSpPr>
          <p:spPr bwMode="auto">
            <a:xfrm>
              <a:off x="3884557" y="5978237"/>
              <a:ext cx="123681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29"/>
            <p:cNvSpPr>
              <a:spLocks/>
            </p:cNvSpPr>
            <p:nvPr/>
          </p:nvSpPr>
          <p:spPr bwMode="auto">
            <a:xfrm>
              <a:off x="4263427" y="6025314"/>
              <a:ext cx="178475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30"/>
            <p:cNvSpPr>
              <a:spLocks/>
            </p:cNvSpPr>
            <p:nvPr/>
          </p:nvSpPr>
          <p:spPr bwMode="auto">
            <a:xfrm>
              <a:off x="4056771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31"/>
            <p:cNvSpPr>
              <a:spLocks/>
            </p:cNvSpPr>
            <p:nvPr/>
          </p:nvSpPr>
          <p:spPr bwMode="auto">
            <a:xfrm>
              <a:off x="421019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32"/>
            <p:cNvSpPr>
              <a:spLocks/>
            </p:cNvSpPr>
            <p:nvPr/>
          </p:nvSpPr>
          <p:spPr bwMode="auto">
            <a:xfrm>
              <a:off x="4319788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33"/>
            <p:cNvSpPr>
              <a:spLocks/>
            </p:cNvSpPr>
            <p:nvPr/>
          </p:nvSpPr>
          <p:spPr bwMode="auto">
            <a:xfrm>
              <a:off x="4227418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34"/>
            <p:cNvSpPr>
              <a:spLocks/>
            </p:cNvSpPr>
            <p:nvPr/>
          </p:nvSpPr>
          <p:spPr bwMode="auto">
            <a:xfrm>
              <a:off x="3987885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35"/>
            <p:cNvSpPr>
              <a:spLocks/>
            </p:cNvSpPr>
            <p:nvPr/>
          </p:nvSpPr>
          <p:spPr bwMode="auto">
            <a:xfrm>
              <a:off x="3939352" y="6053756"/>
              <a:ext cx="114288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36"/>
            <p:cNvSpPr>
              <a:spLocks/>
            </p:cNvSpPr>
            <p:nvPr/>
          </p:nvSpPr>
          <p:spPr bwMode="auto">
            <a:xfrm>
              <a:off x="4230549" y="5971371"/>
              <a:ext cx="12994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37"/>
            <p:cNvSpPr>
              <a:spLocks/>
            </p:cNvSpPr>
            <p:nvPr/>
          </p:nvSpPr>
          <p:spPr bwMode="auto">
            <a:xfrm>
              <a:off x="3920565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38"/>
            <p:cNvSpPr>
              <a:spLocks/>
            </p:cNvSpPr>
            <p:nvPr/>
          </p:nvSpPr>
          <p:spPr bwMode="auto">
            <a:xfrm>
              <a:off x="4061467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39"/>
            <p:cNvSpPr>
              <a:spLocks/>
            </p:cNvSpPr>
            <p:nvPr/>
          </p:nvSpPr>
          <p:spPr bwMode="auto">
            <a:xfrm>
              <a:off x="4166361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40"/>
            <p:cNvSpPr>
              <a:spLocks/>
            </p:cNvSpPr>
            <p:nvPr/>
          </p:nvSpPr>
          <p:spPr bwMode="auto">
            <a:xfrm>
              <a:off x="4294738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41"/>
            <p:cNvSpPr>
              <a:spLocks/>
            </p:cNvSpPr>
            <p:nvPr/>
          </p:nvSpPr>
          <p:spPr bwMode="auto">
            <a:xfrm>
              <a:off x="4415288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42"/>
            <p:cNvSpPr>
              <a:spLocks/>
            </p:cNvSpPr>
            <p:nvPr/>
          </p:nvSpPr>
          <p:spPr bwMode="auto">
            <a:xfrm>
              <a:off x="4391804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43"/>
            <p:cNvSpPr>
              <a:spLocks/>
            </p:cNvSpPr>
            <p:nvPr/>
          </p:nvSpPr>
          <p:spPr bwMode="auto">
            <a:xfrm>
              <a:off x="4466952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44"/>
            <p:cNvSpPr>
              <a:spLocks/>
            </p:cNvSpPr>
            <p:nvPr/>
          </p:nvSpPr>
          <p:spPr bwMode="auto">
            <a:xfrm>
              <a:off x="4424681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45"/>
            <p:cNvSpPr>
              <a:spLocks/>
            </p:cNvSpPr>
            <p:nvPr/>
          </p:nvSpPr>
          <p:spPr bwMode="auto">
            <a:xfrm>
              <a:off x="4512354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46"/>
            <p:cNvSpPr>
              <a:spLocks/>
            </p:cNvSpPr>
            <p:nvPr/>
          </p:nvSpPr>
          <p:spPr bwMode="auto">
            <a:xfrm>
              <a:off x="4343271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47"/>
            <p:cNvSpPr>
              <a:spLocks/>
            </p:cNvSpPr>
            <p:nvPr/>
          </p:nvSpPr>
          <p:spPr bwMode="auto">
            <a:xfrm>
              <a:off x="4412157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48"/>
            <p:cNvSpPr>
              <a:spLocks/>
            </p:cNvSpPr>
            <p:nvPr/>
          </p:nvSpPr>
          <p:spPr bwMode="auto">
            <a:xfrm>
              <a:off x="3386704" y="6025314"/>
              <a:ext cx="180041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49"/>
            <p:cNvSpPr>
              <a:spLocks/>
            </p:cNvSpPr>
            <p:nvPr/>
          </p:nvSpPr>
          <p:spPr bwMode="auto">
            <a:xfrm>
              <a:off x="3443065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50"/>
            <p:cNvSpPr>
              <a:spLocks/>
            </p:cNvSpPr>
            <p:nvPr/>
          </p:nvSpPr>
          <p:spPr bwMode="auto">
            <a:xfrm>
              <a:off x="335069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51"/>
            <p:cNvSpPr>
              <a:spLocks/>
            </p:cNvSpPr>
            <p:nvPr/>
          </p:nvSpPr>
          <p:spPr bwMode="auto">
            <a:xfrm>
              <a:off x="3418015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52"/>
            <p:cNvSpPr>
              <a:spLocks/>
            </p:cNvSpPr>
            <p:nvPr/>
          </p:nvSpPr>
          <p:spPr bwMode="auto">
            <a:xfrm>
              <a:off x="3538565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53"/>
            <p:cNvSpPr>
              <a:spLocks/>
            </p:cNvSpPr>
            <p:nvPr/>
          </p:nvSpPr>
          <p:spPr bwMode="auto">
            <a:xfrm>
              <a:off x="3515081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54"/>
            <p:cNvSpPr>
              <a:spLocks/>
            </p:cNvSpPr>
            <p:nvPr/>
          </p:nvSpPr>
          <p:spPr bwMode="auto">
            <a:xfrm>
              <a:off x="3590229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55"/>
            <p:cNvSpPr>
              <a:spLocks/>
            </p:cNvSpPr>
            <p:nvPr/>
          </p:nvSpPr>
          <p:spPr bwMode="auto">
            <a:xfrm>
              <a:off x="354795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56"/>
            <p:cNvSpPr>
              <a:spLocks/>
            </p:cNvSpPr>
            <p:nvPr/>
          </p:nvSpPr>
          <p:spPr bwMode="auto">
            <a:xfrm>
              <a:off x="3635631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57"/>
            <p:cNvSpPr>
              <a:spLocks/>
            </p:cNvSpPr>
            <p:nvPr/>
          </p:nvSpPr>
          <p:spPr bwMode="auto">
            <a:xfrm>
              <a:off x="3466548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58"/>
            <p:cNvSpPr>
              <a:spLocks/>
            </p:cNvSpPr>
            <p:nvPr/>
          </p:nvSpPr>
          <p:spPr bwMode="auto">
            <a:xfrm>
              <a:off x="3535434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59"/>
            <p:cNvSpPr>
              <a:spLocks/>
            </p:cNvSpPr>
            <p:nvPr/>
          </p:nvSpPr>
          <p:spPr bwMode="auto">
            <a:xfrm>
              <a:off x="4692395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60"/>
            <p:cNvSpPr>
              <a:spLocks/>
            </p:cNvSpPr>
            <p:nvPr/>
          </p:nvSpPr>
          <p:spPr bwMode="auto">
            <a:xfrm>
              <a:off x="4687698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61"/>
            <p:cNvSpPr>
              <a:spLocks/>
            </p:cNvSpPr>
            <p:nvPr/>
          </p:nvSpPr>
          <p:spPr bwMode="auto">
            <a:xfrm>
              <a:off x="4380845" y="5862505"/>
              <a:ext cx="234837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62"/>
            <p:cNvSpPr>
              <a:spLocks/>
            </p:cNvSpPr>
            <p:nvPr/>
          </p:nvSpPr>
          <p:spPr bwMode="auto">
            <a:xfrm>
              <a:off x="4463821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63"/>
            <p:cNvSpPr>
              <a:spLocks/>
            </p:cNvSpPr>
            <p:nvPr/>
          </p:nvSpPr>
          <p:spPr bwMode="auto">
            <a:xfrm>
              <a:off x="4751886" y="5837985"/>
              <a:ext cx="154993" cy="524715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64"/>
            <p:cNvSpPr>
              <a:spLocks/>
            </p:cNvSpPr>
            <p:nvPr/>
          </p:nvSpPr>
          <p:spPr bwMode="auto">
            <a:xfrm>
              <a:off x="4772239" y="5890947"/>
              <a:ext cx="236402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65"/>
            <p:cNvSpPr>
              <a:spLocks/>
            </p:cNvSpPr>
            <p:nvPr/>
          </p:nvSpPr>
          <p:spPr bwMode="auto">
            <a:xfrm>
              <a:off x="4487304" y="5740889"/>
              <a:ext cx="270845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66"/>
            <p:cNvSpPr>
              <a:spLocks/>
            </p:cNvSpPr>
            <p:nvPr/>
          </p:nvSpPr>
          <p:spPr bwMode="auto">
            <a:xfrm>
              <a:off x="4529575" y="5678120"/>
              <a:ext cx="272410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67"/>
            <p:cNvSpPr>
              <a:spLocks/>
            </p:cNvSpPr>
            <p:nvPr/>
          </p:nvSpPr>
          <p:spPr bwMode="auto">
            <a:xfrm>
              <a:off x="4576542" y="5623196"/>
              <a:ext cx="122115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68"/>
            <p:cNvSpPr>
              <a:spLocks/>
            </p:cNvSpPr>
            <p:nvPr/>
          </p:nvSpPr>
          <p:spPr bwMode="auto">
            <a:xfrm>
              <a:off x="4482607" y="5693812"/>
              <a:ext cx="184739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69"/>
            <p:cNvSpPr>
              <a:spLocks/>
            </p:cNvSpPr>
            <p:nvPr/>
          </p:nvSpPr>
          <p:spPr bwMode="auto">
            <a:xfrm>
              <a:off x="4260296" y="6012564"/>
              <a:ext cx="154992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70"/>
            <p:cNvSpPr>
              <a:spLocks/>
            </p:cNvSpPr>
            <p:nvPr/>
          </p:nvSpPr>
          <p:spPr bwMode="auto">
            <a:xfrm>
              <a:off x="4280648" y="5781101"/>
              <a:ext cx="186304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71"/>
            <p:cNvSpPr>
              <a:spLocks/>
            </p:cNvSpPr>
            <p:nvPr/>
          </p:nvSpPr>
          <p:spPr bwMode="auto">
            <a:xfrm>
              <a:off x="4036418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72"/>
            <p:cNvSpPr>
              <a:spLocks/>
            </p:cNvSpPr>
            <p:nvPr/>
          </p:nvSpPr>
          <p:spPr bwMode="auto">
            <a:xfrm>
              <a:off x="4243074" y="5822293"/>
              <a:ext cx="154992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73"/>
            <p:cNvSpPr>
              <a:spLocks/>
            </p:cNvSpPr>
            <p:nvPr/>
          </p:nvSpPr>
          <p:spPr bwMode="auto">
            <a:xfrm>
              <a:off x="3978492" y="5862505"/>
              <a:ext cx="236402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74"/>
            <p:cNvSpPr>
              <a:spLocks/>
            </p:cNvSpPr>
            <p:nvPr/>
          </p:nvSpPr>
          <p:spPr bwMode="auto">
            <a:xfrm>
              <a:off x="4380845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75"/>
            <p:cNvSpPr>
              <a:spLocks/>
            </p:cNvSpPr>
            <p:nvPr/>
          </p:nvSpPr>
          <p:spPr bwMode="auto">
            <a:xfrm>
              <a:off x="3721737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76"/>
            <p:cNvSpPr>
              <a:spLocks/>
            </p:cNvSpPr>
            <p:nvPr/>
          </p:nvSpPr>
          <p:spPr bwMode="auto">
            <a:xfrm>
              <a:off x="4055205" y="5924294"/>
              <a:ext cx="250492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77"/>
            <p:cNvSpPr>
              <a:spLocks/>
            </p:cNvSpPr>
            <p:nvPr/>
          </p:nvSpPr>
          <p:spPr bwMode="auto">
            <a:xfrm>
              <a:off x="3962836" y="5810524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78"/>
            <p:cNvSpPr>
              <a:spLocks/>
            </p:cNvSpPr>
            <p:nvPr/>
          </p:nvSpPr>
          <p:spPr bwMode="auto">
            <a:xfrm>
              <a:off x="3737393" y="5862505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79"/>
            <p:cNvSpPr>
              <a:spLocks/>
            </p:cNvSpPr>
            <p:nvPr/>
          </p:nvSpPr>
          <p:spPr bwMode="auto">
            <a:xfrm>
              <a:off x="3798451" y="5839947"/>
              <a:ext cx="250492" cy="433503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80"/>
            <p:cNvSpPr>
              <a:spLocks/>
            </p:cNvSpPr>
            <p:nvPr/>
          </p:nvSpPr>
          <p:spPr bwMode="auto">
            <a:xfrm>
              <a:off x="4297869" y="5816409"/>
              <a:ext cx="112722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81"/>
            <p:cNvSpPr>
              <a:spLocks/>
            </p:cNvSpPr>
            <p:nvPr/>
          </p:nvSpPr>
          <p:spPr bwMode="auto">
            <a:xfrm>
              <a:off x="4311960" y="5868390"/>
              <a:ext cx="172213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82"/>
            <p:cNvSpPr>
              <a:spLocks/>
            </p:cNvSpPr>
            <p:nvPr/>
          </p:nvSpPr>
          <p:spPr bwMode="auto">
            <a:xfrm>
              <a:off x="3846983" y="5737947"/>
              <a:ext cx="198829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83"/>
            <p:cNvSpPr>
              <a:spLocks/>
            </p:cNvSpPr>
            <p:nvPr/>
          </p:nvSpPr>
          <p:spPr bwMode="auto">
            <a:xfrm>
              <a:off x="4192975" y="5651639"/>
              <a:ext cx="320944" cy="674772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84"/>
            <p:cNvSpPr>
              <a:spLocks/>
            </p:cNvSpPr>
            <p:nvPr/>
          </p:nvSpPr>
          <p:spPr bwMode="auto">
            <a:xfrm>
              <a:off x="4103738" y="5637908"/>
              <a:ext cx="197262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85"/>
            <p:cNvSpPr>
              <a:spLocks/>
            </p:cNvSpPr>
            <p:nvPr/>
          </p:nvSpPr>
          <p:spPr bwMode="auto">
            <a:xfrm>
              <a:off x="3832893" y="5632023"/>
              <a:ext cx="308418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86"/>
            <p:cNvSpPr>
              <a:spLocks/>
            </p:cNvSpPr>
            <p:nvPr/>
          </p:nvSpPr>
          <p:spPr bwMode="auto">
            <a:xfrm>
              <a:off x="3810975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87"/>
            <p:cNvSpPr>
              <a:spLocks/>
            </p:cNvSpPr>
            <p:nvPr/>
          </p:nvSpPr>
          <p:spPr bwMode="auto">
            <a:xfrm>
              <a:off x="3649721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88"/>
            <p:cNvSpPr>
              <a:spLocks/>
            </p:cNvSpPr>
            <p:nvPr/>
          </p:nvSpPr>
          <p:spPr bwMode="auto">
            <a:xfrm>
              <a:off x="3665376" y="5781101"/>
              <a:ext cx="134640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89"/>
            <p:cNvSpPr>
              <a:spLocks/>
            </p:cNvSpPr>
            <p:nvPr/>
          </p:nvSpPr>
          <p:spPr bwMode="auto">
            <a:xfrm>
              <a:off x="3488466" y="5651639"/>
              <a:ext cx="19726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90"/>
            <p:cNvSpPr>
              <a:spLocks/>
            </p:cNvSpPr>
            <p:nvPr/>
          </p:nvSpPr>
          <p:spPr bwMode="auto">
            <a:xfrm>
              <a:off x="3637196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91"/>
            <p:cNvSpPr>
              <a:spLocks/>
            </p:cNvSpPr>
            <p:nvPr/>
          </p:nvSpPr>
          <p:spPr bwMode="auto">
            <a:xfrm>
              <a:off x="3444630" y="5862505"/>
              <a:ext cx="172213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92"/>
            <p:cNvSpPr>
              <a:spLocks/>
            </p:cNvSpPr>
            <p:nvPr/>
          </p:nvSpPr>
          <p:spPr bwMode="auto">
            <a:xfrm>
              <a:off x="3737393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93"/>
            <p:cNvSpPr>
              <a:spLocks/>
            </p:cNvSpPr>
            <p:nvPr/>
          </p:nvSpPr>
          <p:spPr bwMode="auto">
            <a:xfrm>
              <a:off x="3569876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94"/>
            <p:cNvSpPr>
              <a:spLocks/>
            </p:cNvSpPr>
            <p:nvPr/>
          </p:nvSpPr>
          <p:spPr bwMode="auto">
            <a:xfrm>
              <a:off x="5052477" y="5731081"/>
              <a:ext cx="270845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95"/>
            <p:cNvSpPr>
              <a:spLocks/>
            </p:cNvSpPr>
            <p:nvPr/>
          </p:nvSpPr>
          <p:spPr bwMode="auto">
            <a:xfrm>
              <a:off x="5066567" y="5861524"/>
              <a:ext cx="172214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96"/>
            <p:cNvSpPr>
              <a:spLocks/>
            </p:cNvSpPr>
            <p:nvPr/>
          </p:nvSpPr>
          <p:spPr bwMode="auto">
            <a:xfrm>
              <a:off x="5127625" y="5838967"/>
              <a:ext cx="250492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97"/>
            <p:cNvSpPr>
              <a:spLocks/>
            </p:cNvSpPr>
            <p:nvPr/>
          </p:nvSpPr>
          <p:spPr bwMode="auto">
            <a:xfrm>
              <a:off x="4978895" y="6011583"/>
              <a:ext cx="114287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98"/>
            <p:cNvSpPr>
              <a:spLocks/>
            </p:cNvSpPr>
            <p:nvPr/>
          </p:nvSpPr>
          <p:spPr bwMode="auto">
            <a:xfrm>
              <a:off x="4994551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99"/>
            <p:cNvSpPr>
              <a:spLocks/>
            </p:cNvSpPr>
            <p:nvPr/>
          </p:nvSpPr>
          <p:spPr bwMode="auto">
            <a:xfrm>
              <a:off x="4966370" y="5821313"/>
              <a:ext cx="112722" cy="523734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200"/>
            <p:cNvSpPr>
              <a:spLocks/>
            </p:cNvSpPr>
            <p:nvPr/>
          </p:nvSpPr>
          <p:spPr bwMode="auto">
            <a:xfrm>
              <a:off x="4773805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201"/>
            <p:cNvSpPr>
              <a:spLocks/>
            </p:cNvSpPr>
            <p:nvPr/>
          </p:nvSpPr>
          <p:spPr bwMode="auto">
            <a:xfrm>
              <a:off x="5066567" y="5759524"/>
              <a:ext cx="136206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202"/>
            <p:cNvSpPr>
              <a:spLocks/>
            </p:cNvSpPr>
            <p:nvPr/>
          </p:nvSpPr>
          <p:spPr bwMode="auto">
            <a:xfrm>
              <a:off x="4900616" y="5648697"/>
              <a:ext cx="197263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203"/>
            <p:cNvSpPr>
              <a:spLocks/>
            </p:cNvSpPr>
            <p:nvPr/>
          </p:nvSpPr>
          <p:spPr bwMode="auto">
            <a:xfrm>
              <a:off x="5860315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204"/>
            <p:cNvSpPr>
              <a:spLocks/>
            </p:cNvSpPr>
            <p:nvPr/>
          </p:nvSpPr>
          <p:spPr bwMode="auto">
            <a:xfrm>
              <a:off x="5988692" y="6017468"/>
              <a:ext cx="101763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205"/>
            <p:cNvSpPr>
              <a:spLocks/>
            </p:cNvSpPr>
            <p:nvPr/>
          </p:nvSpPr>
          <p:spPr bwMode="auto">
            <a:xfrm>
              <a:off x="6137422" y="6053756"/>
              <a:ext cx="156558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206"/>
            <p:cNvSpPr>
              <a:spLocks/>
            </p:cNvSpPr>
            <p:nvPr/>
          </p:nvSpPr>
          <p:spPr bwMode="auto">
            <a:xfrm>
              <a:off x="6012176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207"/>
            <p:cNvSpPr>
              <a:spLocks/>
            </p:cNvSpPr>
            <p:nvPr/>
          </p:nvSpPr>
          <p:spPr bwMode="auto">
            <a:xfrm>
              <a:off x="5946421" y="6017468"/>
              <a:ext cx="101763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208"/>
            <p:cNvSpPr>
              <a:spLocks/>
            </p:cNvSpPr>
            <p:nvPr/>
          </p:nvSpPr>
          <p:spPr bwMode="auto">
            <a:xfrm>
              <a:off x="5879102" y="6053756"/>
              <a:ext cx="156557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209"/>
            <p:cNvSpPr>
              <a:spLocks/>
            </p:cNvSpPr>
            <p:nvPr/>
          </p:nvSpPr>
          <p:spPr bwMode="auto">
            <a:xfrm>
              <a:off x="6043487" y="5971371"/>
              <a:ext cx="180042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210"/>
            <p:cNvSpPr>
              <a:spLocks/>
            </p:cNvSpPr>
            <p:nvPr/>
          </p:nvSpPr>
          <p:spPr bwMode="auto">
            <a:xfrm>
              <a:off x="6015307" y="5971371"/>
              <a:ext cx="180041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211"/>
            <p:cNvSpPr>
              <a:spLocks/>
            </p:cNvSpPr>
            <p:nvPr/>
          </p:nvSpPr>
          <p:spPr bwMode="auto">
            <a:xfrm>
              <a:off x="6084192" y="5888986"/>
              <a:ext cx="79845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212"/>
            <p:cNvSpPr>
              <a:spLocks/>
            </p:cNvSpPr>
            <p:nvPr/>
          </p:nvSpPr>
          <p:spPr bwMode="auto">
            <a:xfrm>
              <a:off x="610297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213"/>
            <p:cNvSpPr>
              <a:spLocks/>
            </p:cNvSpPr>
            <p:nvPr/>
          </p:nvSpPr>
          <p:spPr bwMode="auto">
            <a:xfrm>
              <a:off x="6270496" y="6167525"/>
              <a:ext cx="101763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214"/>
            <p:cNvSpPr>
              <a:spLocks/>
            </p:cNvSpPr>
            <p:nvPr/>
          </p:nvSpPr>
          <p:spPr bwMode="auto">
            <a:xfrm>
              <a:off x="6236053" y="6005698"/>
              <a:ext cx="122115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215"/>
            <p:cNvSpPr>
              <a:spLocks/>
            </p:cNvSpPr>
            <p:nvPr/>
          </p:nvSpPr>
          <p:spPr bwMode="auto">
            <a:xfrm>
              <a:off x="6372259" y="5965486"/>
              <a:ext cx="147164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216"/>
            <p:cNvSpPr>
              <a:spLocks/>
            </p:cNvSpPr>
            <p:nvPr/>
          </p:nvSpPr>
          <p:spPr bwMode="auto">
            <a:xfrm>
              <a:off x="6281455" y="6017468"/>
              <a:ext cx="103328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217"/>
            <p:cNvSpPr>
              <a:spLocks/>
            </p:cNvSpPr>
            <p:nvPr/>
          </p:nvSpPr>
          <p:spPr bwMode="auto">
            <a:xfrm>
              <a:off x="6403570" y="6053756"/>
              <a:ext cx="154992" cy="308944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218"/>
            <p:cNvSpPr>
              <a:spLocks/>
            </p:cNvSpPr>
            <p:nvPr/>
          </p:nvSpPr>
          <p:spPr bwMode="auto">
            <a:xfrm>
              <a:off x="6170299" y="5978237"/>
              <a:ext cx="12211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219"/>
            <p:cNvSpPr>
              <a:spLocks/>
            </p:cNvSpPr>
            <p:nvPr/>
          </p:nvSpPr>
          <p:spPr bwMode="auto">
            <a:xfrm>
              <a:off x="6547603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220"/>
            <p:cNvSpPr>
              <a:spLocks/>
            </p:cNvSpPr>
            <p:nvPr/>
          </p:nvSpPr>
          <p:spPr bwMode="auto">
            <a:xfrm>
              <a:off x="6342512" y="6076314"/>
              <a:ext cx="164386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221"/>
            <p:cNvSpPr>
              <a:spLocks/>
            </p:cNvSpPr>
            <p:nvPr/>
          </p:nvSpPr>
          <p:spPr bwMode="auto">
            <a:xfrm>
              <a:off x="6494373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222"/>
            <p:cNvSpPr>
              <a:spLocks/>
            </p:cNvSpPr>
            <p:nvPr/>
          </p:nvSpPr>
          <p:spPr bwMode="auto">
            <a:xfrm>
              <a:off x="660396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223"/>
            <p:cNvSpPr>
              <a:spLocks/>
            </p:cNvSpPr>
            <p:nvPr/>
          </p:nvSpPr>
          <p:spPr bwMode="auto">
            <a:xfrm>
              <a:off x="6511595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224"/>
            <p:cNvSpPr>
              <a:spLocks/>
            </p:cNvSpPr>
            <p:nvPr/>
          </p:nvSpPr>
          <p:spPr bwMode="auto">
            <a:xfrm>
              <a:off x="627362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225"/>
            <p:cNvSpPr>
              <a:spLocks/>
            </p:cNvSpPr>
            <p:nvPr/>
          </p:nvSpPr>
          <p:spPr bwMode="auto">
            <a:xfrm>
              <a:off x="6225094" y="6053756"/>
              <a:ext cx="112722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226"/>
            <p:cNvSpPr>
              <a:spLocks/>
            </p:cNvSpPr>
            <p:nvPr/>
          </p:nvSpPr>
          <p:spPr bwMode="auto">
            <a:xfrm>
              <a:off x="651472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27"/>
            <p:cNvSpPr>
              <a:spLocks/>
            </p:cNvSpPr>
            <p:nvPr/>
          </p:nvSpPr>
          <p:spPr bwMode="auto">
            <a:xfrm>
              <a:off x="6206307" y="5917429"/>
              <a:ext cx="211353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228"/>
            <p:cNvSpPr>
              <a:spLocks/>
            </p:cNvSpPr>
            <p:nvPr/>
          </p:nvSpPr>
          <p:spPr bwMode="auto">
            <a:xfrm>
              <a:off x="634564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29"/>
            <p:cNvSpPr>
              <a:spLocks/>
            </p:cNvSpPr>
            <p:nvPr/>
          </p:nvSpPr>
          <p:spPr bwMode="auto">
            <a:xfrm>
              <a:off x="6450537" y="5894871"/>
              <a:ext cx="203525" cy="467829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30"/>
            <p:cNvSpPr>
              <a:spLocks/>
            </p:cNvSpPr>
            <p:nvPr/>
          </p:nvSpPr>
          <p:spPr bwMode="auto">
            <a:xfrm>
              <a:off x="657891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231"/>
            <p:cNvSpPr>
              <a:spLocks/>
            </p:cNvSpPr>
            <p:nvPr/>
          </p:nvSpPr>
          <p:spPr bwMode="auto">
            <a:xfrm>
              <a:off x="6701030" y="6167525"/>
              <a:ext cx="73581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232"/>
            <p:cNvSpPr>
              <a:spLocks/>
            </p:cNvSpPr>
            <p:nvPr/>
          </p:nvSpPr>
          <p:spPr bwMode="auto">
            <a:xfrm>
              <a:off x="6675981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233"/>
            <p:cNvSpPr>
              <a:spLocks/>
            </p:cNvSpPr>
            <p:nvPr/>
          </p:nvSpPr>
          <p:spPr bwMode="auto">
            <a:xfrm>
              <a:off x="6751128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234"/>
            <p:cNvSpPr>
              <a:spLocks/>
            </p:cNvSpPr>
            <p:nvPr/>
          </p:nvSpPr>
          <p:spPr bwMode="auto">
            <a:xfrm>
              <a:off x="6708857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235"/>
            <p:cNvSpPr>
              <a:spLocks/>
            </p:cNvSpPr>
            <p:nvPr/>
          </p:nvSpPr>
          <p:spPr bwMode="auto">
            <a:xfrm>
              <a:off x="6796530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236"/>
            <p:cNvSpPr>
              <a:spLocks/>
            </p:cNvSpPr>
            <p:nvPr/>
          </p:nvSpPr>
          <p:spPr bwMode="auto">
            <a:xfrm>
              <a:off x="6627448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237"/>
            <p:cNvSpPr>
              <a:spLocks/>
            </p:cNvSpPr>
            <p:nvPr/>
          </p:nvSpPr>
          <p:spPr bwMode="auto">
            <a:xfrm>
              <a:off x="6696333" y="5971371"/>
              <a:ext cx="131508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238"/>
            <p:cNvSpPr>
              <a:spLocks/>
            </p:cNvSpPr>
            <p:nvPr/>
          </p:nvSpPr>
          <p:spPr bwMode="auto">
            <a:xfrm>
              <a:off x="5670880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239"/>
            <p:cNvSpPr>
              <a:spLocks/>
            </p:cNvSpPr>
            <p:nvPr/>
          </p:nvSpPr>
          <p:spPr bwMode="auto">
            <a:xfrm>
              <a:off x="5727241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240"/>
            <p:cNvSpPr>
              <a:spLocks/>
            </p:cNvSpPr>
            <p:nvPr/>
          </p:nvSpPr>
          <p:spPr bwMode="auto">
            <a:xfrm>
              <a:off x="5634872" y="6076314"/>
              <a:ext cx="165950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241"/>
            <p:cNvSpPr>
              <a:spLocks/>
            </p:cNvSpPr>
            <p:nvPr/>
          </p:nvSpPr>
          <p:spPr bwMode="auto">
            <a:xfrm>
              <a:off x="5702192" y="5939986"/>
              <a:ext cx="89237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242"/>
            <p:cNvSpPr>
              <a:spLocks/>
            </p:cNvSpPr>
            <p:nvPr/>
          </p:nvSpPr>
          <p:spPr bwMode="auto">
            <a:xfrm>
              <a:off x="5824307" y="6167525"/>
              <a:ext cx="73582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243"/>
            <p:cNvSpPr>
              <a:spLocks/>
            </p:cNvSpPr>
            <p:nvPr/>
          </p:nvSpPr>
          <p:spPr bwMode="auto">
            <a:xfrm>
              <a:off x="5799258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244"/>
            <p:cNvSpPr>
              <a:spLocks/>
            </p:cNvSpPr>
            <p:nvPr/>
          </p:nvSpPr>
          <p:spPr bwMode="auto">
            <a:xfrm>
              <a:off x="5874405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245"/>
            <p:cNvSpPr>
              <a:spLocks/>
            </p:cNvSpPr>
            <p:nvPr/>
          </p:nvSpPr>
          <p:spPr bwMode="auto">
            <a:xfrm>
              <a:off x="5832134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246"/>
            <p:cNvSpPr>
              <a:spLocks/>
            </p:cNvSpPr>
            <p:nvPr/>
          </p:nvSpPr>
          <p:spPr bwMode="auto">
            <a:xfrm>
              <a:off x="5921372" y="6053756"/>
              <a:ext cx="112722" cy="308944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247"/>
            <p:cNvSpPr>
              <a:spLocks/>
            </p:cNvSpPr>
            <p:nvPr/>
          </p:nvSpPr>
          <p:spPr bwMode="auto">
            <a:xfrm>
              <a:off x="5750725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248"/>
            <p:cNvSpPr>
              <a:spLocks/>
            </p:cNvSpPr>
            <p:nvPr/>
          </p:nvSpPr>
          <p:spPr bwMode="auto">
            <a:xfrm>
              <a:off x="5819610" y="5971371"/>
              <a:ext cx="131509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249"/>
            <p:cNvSpPr>
              <a:spLocks/>
            </p:cNvSpPr>
            <p:nvPr/>
          </p:nvSpPr>
          <p:spPr bwMode="auto">
            <a:xfrm>
              <a:off x="5448568" y="5724216"/>
              <a:ext cx="319378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250"/>
            <p:cNvSpPr>
              <a:spLocks/>
            </p:cNvSpPr>
            <p:nvPr/>
          </p:nvSpPr>
          <p:spPr bwMode="auto">
            <a:xfrm>
              <a:off x="5738200" y="5589850"/>
              <a:ext cx="144033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251"/>
            <p:cNvSpPr>
              <a:spLocks/>
            </p:cNvSpPr>
            <p:nvPr/>
          </p:nvSpPr>
          <p:spPr bwMode="auto">
            <a:xfrm>
              <a:off x="6281455" y="5724216"/>
              <a:ext cx="317812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252"/>
            <p:cNvSpPr>
              <a:spLocks/>
            </p:cNvSpPr>
            <p:nvPr/>
          </p:nvSpPr>
          <p:spPr bwMode="auto">
            <a:xfrm>
              <a:off x="5323322" y="5589850"/>
              <a:ext cx="142468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253"/>
            <p:cNvSpPr>
              <a:spLocks/>
            </p:cNvSpPr>
            <p:nvPr/>
          </p:nvSpPr>
          <p:spPr bwMode="auto">
            <a:xfrm>
              <a:off x="4881830" y="5673215"/>
              <a:ext cx="219180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254"/>
            <p:cNvSpPr>
              <a:spLocks/>
            </p:cNvSpPr>
            <p:nvPr/>
          </p:nvSpPr>
          <p:spPr bwMode="auto">
            <a:xfrm>
              <a:off x="6503767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255"/>
            <p:cNvSpPr>
              <a:spLocks/>
            </p:cNvSpPr>
            <p:nvPr/>
          </p:nvSpPr>
          <p:spPr bwMode="auto">
            <a:xfrm>
              <a:off x="6087323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256"/>
            <p:cNvSpPr>
              <a:spLocks/>
            </p:cNvSpPr>
            <p:nvPr/>
          </p:nvSpPr>
          <p:spPr bwMode="auto">
            <a:xfrm>
              <a:off x="5952684" y="5305425"/>
              <a:ext cx="11428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257"/>
            <p:cNvSpPr>
              <a:spLocks/>
            </p:cNvSpPr>
            <p:nvPr/>
          </p:nvSpPr>
          <p:spPr bwMode="auto">
            <a:xfrm>
              <a:off x="6746431" y="5418214"/>
              <a:ext cx="172214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258"/>
            <p:cNvSpPr>
              <a:spLocks/>
            </p:cNvSpPr>
            <p:nvPr/>
          </p:nvSpPr>
          <p:spPr bwMode="auto">
            <a:xfrm>
              <a:off x="3815672" y="5609465"/>
              <a:ext cx="252058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259"/>
            <p:cNvSpPr>
              <a:spLocks/>
            </p:cNvSpPr>
            <p:nvPr/>
          </p:nvSpPr>
          <p:spPr bwMode="auto">
            <a:xfrm>
              <a:off x="3450892" y="5673215"/>
              <a:ext cx="158124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260"/>
            <p:cNvSpPr>
              <a:spLocks/>
            </p:cNvSpPr>
            <p:nvPr/>
          </p:nvSpPr>
          <p:spPr bwMode="auto">
            <a:xfrm>
              <a:off x="3200400" y="5724216"/>
              <a:ext cx="233271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261"/>
            <p:cNvSpPr>
              <a:spLocks/>
            </p:cNvSpPr>
            <p:nvPr/>
          </p:nvSpPr>
          <p:spPr bwMode="auto">
            <a:xfrm>
              <a:off x="4301000" y="5926256"/>
              <a:ext cx="104894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262"/>
            <p:cNvSpPr>
              <a:spLocks/>
            </p:cNvSpPr>
            <p:nvPr/>
          </p:nvSpPr>
          <p:spPr bwMode="auto">
            <a:xfrm>
              <a:off x="4069295" y="5564349"/>
              <a:ext cx="123680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263"/>
            <p:cNvSpPr>
              <a:spLocks/>
            </p:cNvSpPr>
            <p:nvPr/>
          </p:nvSpPr>
          <p:spPr bwMode="auto">
            <a:xfrm>
              <a:off x="4501394" y="5589850"/>
              <a:ext cx="104894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264"/>
            <p:cNvSpPr>
              <a:spLocks/>
            </p:cNvSpPr>
            <p:nvPr/>
          </p:nvSpPr>
          <p:spPr bwMode="auto">
            <a:xfrm>
              <a:off x="5090051" y="5673215"/>
              <a:ext cx="158123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265"/>
            <p:cNvSpPr>
              <a:spLocks/>
            </p:cNvSpPr>
            <p:nvPr/>
          </p:nvSpPr>
          <p:spPr bwMode="auto">
            <a:xfrm>
              <a:off x="3673204" y="5502560"/>
              <a:ext cx="125247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266"/>
            <p:cNvSpPr>
              <a:spLocks/>
            </p:cNvSpPr>
            <p:nvPr/>
          </p:nvSpPr>
          <p:spPr bwMode="auto">
            <a:xfrm>
              <a:off x="4679870" y="5487849"/>
              <a:ext cx="183172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268"/>
            <p:cNvSpPr>
              <a:spLocks/>
            </p:cNvSpPr>
            <p:nvPr/>
          </p:nvSpPr>
          <p:spPr bwMode="auto">
            <a:xfrm>
              <a:off x="1438296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269"/>
            <p:cNvSpPr>
              <a:spLocks/>
            </p:cNvSpPr>
            <p:nvPr/>
          </p:nvSpPr>
          <p:spPr bwMode="auto">
            <a:xfrm>
              <a:off x="1338318" y="5583500"/>
              <a:ext cx="12463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270"/>
            <p:cNvSpPr>
              <a:spLocks/>
            </p:cNvSpPr>
            <p:nvPr/>
          </p:nvSpPr>
          <p:spPr bwMode="auto">
            <a:xfrm>
              <a:off x="711061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271"/>
            <p:cNvSpPr>
              <a:spLocks/>
            </p:cNvSpPr>
            <p:nvPr/>
          </p:nvSpPr>
          <p:spPr bwMode="auto">
            <a:xfrm>
              <a:off x="1701250" y="5583500"/>
              <a:ext cx="12600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272"/>
            <p:cNvSpPr>
              <a:spLocks/>
            </p:cNvSpPr>
            <p:nvPr/>
          </p:nvSpPr>
          <p:spPr bwMode="auto">
            <a:xfrm>
              <a:off x="2021727" y="5666865"/>
              <a:ext cx="191738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273"/>
            <p:cNvSpPr>
              <a:spLocks/>
            </p:cNvSpPr>
            <p:nvPr/>
          </p:nvSpPr>
          <p:spPr bwMode="auto">
            <a:xfrm>
              <a:off x="574105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274"/>
            <p:cNvSpPr>
              <a:spLocks/>
            </p:cNvSpPr>
            <p:nvPr/>
          </p:nvSpPr>
          <p:spPr bwMode="auto">
            <a:xfrm>
              <a:off x="938407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275"/>
            <p:cNvSpPr>
              <a:spLocks/>
            </p:cNvSpPr>
            <p:nvPr/>
          </p:nvSpPr>
          <p:spPr bwMode="auto">
            <a:xfrm>
              <a:off x="1176710" y="5299075"/>
              <a:ext cx="98608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276"/>
            <p:cNvSpPr>
              <a:spLocks/>
            </p:cNvSpPr>
            <p:nvPr/>
          </p:nvSpPr>
          <p:spPr bwMode="auto">
            <a:xfrm>
              <a:off x="431671" y="5411864"/>
              <a:ext cx="150651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277"/>
            <p:cNvSpPr>
              <a:spLocks/>
            </p:cNvSpPr>
            <p:nvPr/>
          </p:nvSpPr>
          <p:spPr bwMode="auto">
            <a:xfrm>
              <a:off x="2925635" y="5603115"/>
              <a:ext cx="219129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278"/>
            <p:cNvSpPr>
              <a:spLocks/>
            </p:cNvSpPr>
            <p:nvPr/>
          </p:nvSpPr>
          <p:spPr bwMode="auto">
            <a:xfrm>
              <a:off x="3325545" y="5666865"/>
              <a:ext cx="139695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279"/>
            <p:cNvSpPr>
              <a:spLocks/>
            </p:cNvSpPr>
            <p:nvPr/>
          </p:nvSpPr>
          <p:spPr bwMode="auto">
            <a:xfrm>
              <a:off x="3480305" y="5717866"/>
              <a:ext cx="202695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280"/>
            <p:cNvSpPr>
              <a:spLocks/>
            </p:cNvSpPr>
            <p:nvPr/>
          </p:nvSpPr>
          <p:spPr bwMode="auto">
            <a:xfrm>
              <a:off x="2629811" y="5919906"/>
              <a:ext cx="91760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281"/>
            <p:cNvSpPr>
              <a:spLocks/>
            </p:cNvSpPr>
            <p:nvPr/>
          </p:nvSpPr>
          <p:spPr bwMode="auto">
            <a:xfrm>
              <a:off x="2814700" y="5557999"/>
              <a:ext cx="10956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282"/>
            <p:cNvSpPr>
              <a:spLocks/>
            </p:cNvSpPr>
            <p:nvPr/>
          </p:nvSpPr>
          <p:spPr bwMode="auto">
            <a:xfrm>
              <a:off x="2454507" y="5583500"/>
              <a:ext cx="91761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283"/>
            <p:cNvSpPr>
              <a:spLocks/>
            </p:cNvSpPr>
            <p:nvPr/>
          </p:nvSpPr>
          <p:spPr bwMode="auto">
            <a:xfrm>
              <a:off x="1892989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284"/>
            <p:cNvSpPr>
              <a:spLocks/>
            </p:cNvSpPr>
            <p:nvPr/>
          </p:nvSpPr>
          <p:spPr bwMode="auto">
            <a:xfrm>
              <a:off x="3161198" y="5496210"/>
              <a:ext cx="109565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285"/>
            <p:cNvSpPr>
              <a:spLocks/>
            </p:cNvSpPr>
            <p:nvPr/>
          </p:nvSpPr>
          <p:spPr bwMode="auto">
            <a:xfrm>
              <a:off x="2229900" y="5481499"/>
              <a:ext cx="160237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286"/>
            <p:cNvSpPr>
              <a:spLocks/>
            </p:cNvSpPr>
            <p:nvPr/>
          </p:nvSpPr>
          <p:spPr bwMode="auto">
            <a:xfrm>
              <a:off x="2932482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287"/>
            <p:cNvSpPr>
              <a:spLocks/>
            </p:cNvSpPr>
            <p:nvPr/>
          </p:nvSpPr>
          <p:spPr bwMode="auto">
            <a:xfrm>
              <a:off x="2928373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288"/>
            <p:cNvSpPr>
              <a:spLocks/>
            </p:cNvSpPr>
            <p:nvPr/>
          </p:nvSpPr>
          <p:spPr bwMode="auto">
            <a:xfrm>
              <a:off x="2658572" y="5856155"/>
              <a:ext cx="2068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289"/>
            <p:cNvSpPr>
              <a:spLocks/>
            </p:cNvSpPr>
            <p:nvPr/>
          </p:nvSpPr>
          <p:spPr bwMode="auto">
            <a:xfrm>
              <a:off x="2732527" y="5833596"/>
              <a:ext cx="301304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290"/>
            <p:cNvSpPr>
              <a:spLocks/>
            </p:cNvSpPr>
            <p:nvPr/>
          </p:nvSpPr>
          <p:spPr bwMode="auto">
            <a:xfrm>
              <a:off x="2984526" y="5831636"/>
              <a:ext cx="135586" cy="524714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291"/>
            <p:cNvSpPr>
              <a:spLocks/>
            </p:cNvSpPr>
            <p:nvPr/>
          </p:nvSpPr>
          <p:spPr bwMode="auto">
            <a:xfrm>
              <a:off x="3002330" y="5884598"/>
              <a:ext cx="20543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292"/>
            <p:cNvSpPr>
              <a:spLocks/>
            </p:cNvSpPr>
            <p:nvPr/>
          </p:nvSpPr>
          <p:spPr bwMode="auto">
            <a:xfrm>
              <a:off x="2751701" y="5734539"/>
              <a:ext cx="238303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293"/>
            <p:cNvSpPr>
              <a:spLocks/>
            </p:cNvSpPr>
            <p:nvPr/>
          </p:nvSpPr>
          <p:spPr bwMode="auto">
            <a:xfrm>
              <a:off x="2790049" y="5671770"/>
              <a:ext cx="236932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294"/>
            <p:cNvSpPr>
              <a:spLocks/>
            </p:cNvSpPr>
            <p:nvPr/>
          </p:nvSpPr>
          <p:spPr bwMode="auto">
            <a:xfrm>
              <a:off x="2829765" y="5616846"/>
              <a:ext cx="108196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295"/>
            <p:cNvSpPr>
              <a:spLocks/>
            </p:cNvSpPr>
            <p:nvPr/>
          </p:nvSpPr>
          <p:spPr bwMode="auto">
            <a:xfrm>
              <a:off x="2747592" y="5687462"/>
              <a:ext cx="162977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296"/>
            <p:cNvSpPr>
              <a:spLocks/>
            </p:cNvSpPr>
            <p:nvPr/>
          </p:nvSpPr>
          <p:spPr bwMode="auto">
            <a:xfrm>
              <a:off x="2554485" y="6006214"/>
              <a:ext cx="135586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297"/>
            <p:cNvSpPr>
              <a:spLocks/>
            </p:cNvSpPr>
            <p:nvPr/>
          </p:nvSpPr>
          <p:spPr bwMode="auto">
            <a:xfrm>
              <a:off x="2572289" y="5774751"/>
              <a:ext cx="162978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298"/>
            <p:cNvSpPr>
              <a:spLocks/>
            </p:cNvSpPr>
            <p:nvPr/>
          </p:nvSpPr>
          <p:spPr bwMode="auto">
            <a:xfrm>
              <a:off x="2358638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299"/>
            <p:cNvSpPr>
              <a:spLocks/>
            </p:cNvSpPr>
            <p:nvPr/>
          </p:nvSpPr>
          <p:spPr bwMode="auto">
            <a:xfrm>
              <a:off x="2539420" y="5815943"/>
              <a:ext cx="135587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300"/>
            <p:cNvSpPr>
              <a:spLocks/>
            </p:cNvSpPr>
            <p:nvPr/>
          </p:nvSpPr>
          <p:spPr bwMode="auto">
            <a:xfrm>
              <a:off x="2307964" y="5856155"/>
              <a:ext cx="205434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301"/>
            <p:cNvSpPr>
              <a:spLocks/>
            </p:cNvSpPr>
            <p:nvPr/>
          </p:nvSpPr>
          <p:spPr bwMode="auto">
            <a:xfrm>
              <a:off x="2659941" y="5754154"/>
              <a:ext cx="162977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302"/>
            <p:cNvSpPr>
              <a:spLocks/>
            </p:cNvSpPr>
            <p:nvPr/>
          </p:nvSpPr>
          <p:spPr bwMode="auto">
            <a:xfrm>
              <a:off x="2083357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303"/>
            <p:cNvSpPr>
              <a:spLocks/>
            </p:cNvSpPr>
            <p:nvPr/>
          </p:nvSpPr>
          <p:spPr bwMode="auto">
            <a:xfrm>
              <a:off x="2375073" y="5917944"/>
              <a:ext cx="219129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304"/>
            <p:cNvSpPr>
              <a:spLocks/>
            </p:cNvSpPr>
            <p:nvPr/>
          </p:nvSpPr>
          <p:spPr bwMode="auto">
            <a:xfrm>
              <a:off x="2294269" y="5804174"/>
              <a:ext cx="98608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305"/>
            <p:cNvSpPr>
              <a:spLocks/>
            </p:cNvSpPr>
            <p:nvPr/>
          </p:nvSpPr>
          <p:spPr bwMode="auto">
            <a:xfrm>
              <a:off x="2097053" y="5856155"/>
              <a:ext cx="149281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306"/>
            <p:cNvSpPr>
              <a:spLocks/>
            </p:cNvSpPr>
            <p:nvPr/>
          </p:nvSpPr>
          <p:spPr bwMode="auto">
            <a:xfrm>
              <a:off x="2149096" y="5833596"/>
              <a:ext cx="220499" cy="433504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307"/>
            <p:cNvSpPr>
              <a:spLocks/>
            </p:cNvSpPr>
            <p:nvPr/>
          </p:nvSpPr>
          <p:spPr bwMode="auto">
            <a:xfrm>
              <a:off x="2587355" y="5810058"/>
              <a:ext cx="98608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308"/>
            <p:cNvSpPr>
              <a:spLocks/>
            </p:cNvSpPr>
            <p:nvPr/>
          </p:nvSpPr>
          <p:spPr bwMode="auto">
            <a:xfrm>
              <a:off x="2599680" y="5862040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309"/>
            <p:cNvSpPr>
              <a:spLocks/>
            </p:cNvSpPr>
            <p:nvPr/>
          </p:nvSpPr>
          <p:spPr bwMode="auto">
            <a:xfrm>
              <a:off x="2192921" y="5731597"/>
              <a:ext cx="17256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310"/>
            <p:cNvSpPr>
              <a:spLocks/>
            </p:cNvSpPr>
            <p:nvPr/>
          </p:nvSpPr>
          <p:spPr bwMode="auto">
            <a:xfrm>
              <a:off x="2494225" y="5645289"/>
              <a:ext cx="280759" cy="674773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311"/>
            <p:cNvSpPr>
              <a:spLocks/>
            </p:cNvSpPr>
            <p:nvPr/>
          </p:nvSpPr>
          <p:spPr bwMode="auto">
            <a:xfrm>
              <a:off x="2416160" y="5631558"/>
              <a:ext cx="173933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312"/>
            <p:cNvSpPr>
              <a:spLocks/>
            </p:cNvSpPr>
            <p:nvPr/>
          </p:nvSpPr>
          <p:spPr bwMode="auto">
            <a:xfrm>
              <a:off x="2180596" y="5625673"/>
              <a:ext cx="26843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313"/>
            <p:cNvSpPr>
              <a:spLocks/>
            </p:cNvSpPr>
            <p:nvPr/>
          </p:nvSpPr>
          <p:spPr bwMode="auto">
            <a:xfrm>
              <a:off x="2161421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314"/>
            <p:cNvSpPr>
              <a:spLocks/>
            </p:cNvSpPr>
            <p:nvPr/>
          </p:nvSpPr>
          <p:spPr bwMode="auto">
            <a:xfrm>
              <a:off x="2020357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315"/>
            <p:cNvSpPr>
              <a:spLocks/>
            </p:cNvSpPr>
            <p:nvPr/>
          </p:nvSpPr>
          <p:spPr bwMode="auto">
            <a:xfrm>
              <a:off x="2034053" y="5774751"/>
              <a:ext cx="117782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316"/>
            <p:cNvSpPr>
              <a:spLocks/>
            </p:cNvSpPr>
            <p:nvPr/>
          </p:nvSpPr>
          <p:spPr bwMode="auto">
            <a:xfrm>
              <a:off x="1877924" y="5645289"/>
              <a:ext cx="17393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317"/>
            <p:cNvSpPr>
              <a:spLocks/>
            </p:cNvSpPr>
            <p:nvPr/>
          </p:nvSpPr>
          <p:spPr bwMode="auto">
            <a:xfrm>
              <a:off x="2009401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318"/>
            <p:cNvSpPr>
              <a:spLocks/>
            </p:cNvSpPr>
            <p:nvPr/>
          </p:nvSpPr>
          <p:spPr bwMode="auto">
            <a:xfrm>
              <a:off x="1840945" y="5856155"/>
              <a:ext cx="14928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319"/>
            <p:cNvSpPr>
              <a:spLocks/>
            </p:cNvSpPr>
            <p:nvPr/>
          </p:nvSpPr>
          <p:spPr bwMode="auto">
            <a:xfrm>
              <a:off x="2097053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320"/>
            <p:cNvSpPr>
              <a:spLocks/>
            </p:cNvSpPr>
            <p:nvPr/>
          </p:nvSpPr>
          <p:spPr bwMode="auto">
            <a:xfrm>
              <a:off x="1950510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321"/>
            <p:cNvSpPr>
              <a:spLocks/>
            </p:cNvSpPr>
            <p:nvPr/>
          </p:nvSpPr>
          <p:spPr bwMode="auto">
            <a:xfrm>
              <a:off x="3246112" y="5724731"/>
              <a:ext cx="238301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322"/>
            <p:cNvSpPr>
              <a:spLocks/>
            </p:cNvSpPr>
            <p:nvPr/>
          </p:nvSpPr>
          <p:spPr bwMode="auto">
            <a:xfrm>
              <a:off x="3259807" y="5855174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323"/>
            <p:cNvSpPr>
              <a:spLocks/>
            </p:cNvSpPr>
            <p:nvPr/>
          </p:nvSpPr>
          <p:spPr bwMode="auto">
            <a:xfrm>
              <a:off x="3313220" y="5832617"/>
              <a:ext cx="219128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324"/>
            <p:cNvSpPr>
              <a:spLocks/>
            </p:cNvSpPr>
            <p:nvPr/>
          </p:nvSpPr>
          <p:spPr bwMode="auto">
            <a:xfrm>
              <a:off x="3324176" y="5686481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325"/>
            <p:cNvSpPr>
              <a:spLocks/>
            </p:cNvSpPr>
            <p:nvPr/>
          </p:nvSpPr>
          <p:spPr bwMode="auto">
            <a:xfrm>
              <a:off x="3183112" y="6005233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326"/>
            <p:cNvSpPr>
              <a:spLocks/>
            </p:cNvSpPr>
            <p:nvPr/>
          </p:nvSpPr>
          <p:spPr bwMode="auto">
            <a:xfrm>
              <a:off x="3196808" y="5773770"/>
              <a:ext cx="117781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327"/>
            <p:cNvSpPr>
              <a:spLocks/>
            </p:cNvSpPr>
            <p:nvPr/>
          </p:nvSpPr>
          <p:spPr bwMode="auto">
            <a:xfrm>
              <a:off x="3040677" y="564430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328"/>
            <p:cNvSpPr>
              <a:spLocks/>
            </p:cNvSpPr>
            <p:nvPr/>
          </p:nvSpPr>
          <p:spPr bwMode="auto">
            <a:xfrm>
              <a:off x="3172155" y="5814963"/>
              <a:ext cx="98608" cy="523733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329"/>
            <p:cNvSpPr>
              <a:spLocks/>
            </p:cNvSpPr>
            <p:nvPr/>
          </p:nvSpPr>
          <p:spPr bwMode="auto">
            <a:xfrm>
              <a:off x="3003700" y="5855174"/>
              <a:ext cx="150651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330"/>
            <p:cNvSpPr>
              <a:spLocks/>
            </p:cNvSpPr>
            <p:nvPr/>
          </p:nvSpPr>
          <p:spPr bwMode="auto">
            <a:xfrm>
              <a:off x="3259807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331"/>
            <p:cNvSpPr>
              <a:spLocks/>
            </p:cNvSpPr>
            <p:nvPr/>
          </p:nvSpPr>
          <p:spPr bwMode="auto">
            <a:xfrm>
              <a:off x="3113264" y="5642347"/>
              <a:ext cx="173933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332"/>
            <p:cNvSpPr>
              <a:spLocks/>
            </p:cNvSpPr>
            <p:nvPr/>
          </p:nvSpPr>
          <p:spPr bwMode="auto">
            <a:xfrm>
              <a:off x="1640990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333"/>
            <p:cNvSpPr>
              <a:spLocks/>
            </p:cNvSpPr>
            <p:nvPr/>
          </p:nvSpPr>
          <p:spPr bwMode="auto">
            <a:xfrm>
              <a:off x="1751924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334"/>
            <p:cNvSpPr>
              <a:spLocks/>
            </p:cNvSpPr>
            <p:nvPr/>
          </p:nvSpPr>
          <p:spPr bwMode="auto">
            <a:xfrm>
              <a:off x="1883401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335"/>
            <p:cNvSpPr>
              <a:spLocks/>
            </p:cNvSpPr>
            <p:nvPr/>
          </p:nvSpPr>
          <p:spPr bwMode="auto">
            <a:xfrm>
              <a:off x="177246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336"/>
            <p:cNvSpPr>
              <a:spLocks/>
            </p:cNvSpPr>
            <p:nvPr/>
          </p:nvSpPr>
          <p:spPr bwMode="auto">
            <a:xfrm>
              <a:off x="1714946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337"/>
            <p:cNvSpPr>
              <a:spLocks/>
            </p:cNvSpPr>
            <p:nvPr/>
          </p:nvSpPr>
          <p:spPr bwMode="auto">
            <a:xfrm>
              <a:off x="1657425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338"/>
            <p:cNvSpPr>
              <a:spLocks/>
            </p:cNvSpPr>
            <p:nvPr/>
          </p:nvSpPr>
          <p:spPr bwMode="auto">
            <a:xfrm>
              <a:off x="1801229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339"/>
            <p:cNvSpPr>
              <a:spLocks/>
            </p:cNvSpPr>
            <p:nvPr/>
          </p:nvSpPr>
          <p:spPr bwMode="auto">
            <a:xfrm>
              <a:off x="1776576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340"/>
            <p:cNvSpPr>
              <a:spLocks/>
            </p:cNvSpPr>
            <p:nvPr/>
          </p:nvSpPr>
          <p:spPr bwMode="auto">
            <a:xfrm>
              <a:off x="1835468" y="5882636"/>
              <a:ext cx="71216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341"/>
            <p:cNvSpPr>
              <a:spLocks/>
            </p:cNvSpPr>
            <p:nvPr/>
          </p:nvSpPr>
          <p:spPr bwMode="auto">
            <a:xfrm>
              <a:off x="1853271" y="5933636"/>
              <a:ext cx="108196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342"/>
            <p:cNvSpPr>
              <a:spLocks/>
            </p:cNvSpPr>
            <p:nvPr/>
          </p:nvSpPr>
          <p:spPr bwMode="auto">
            <a:xfrm>
              <a:off x="1998445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343"/>
            <p:cNvSpPr>
              <a:spLocks/>
            </p:cNvSpPr>
            <p:nvPr/>
          </p:nvSpPr>
          <p:spPr bwMode="auto">
            <a:xfrm>
              <a:off x="1969684" y="5999348"/>
              <a:ext cx="10682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344"/>
            <p:cNvSpPr>
              <a:spLocks/>
            </p:cNvSpPr>
            <p:nvPr/>
          </p:nvSpPr>
          <p:spPr bwMode="auto">
            <a:xfrm>
              <a:off x="2088836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345"/>
            <p:cNvSpPr>
              <a:spLocks/>
            </p:cNvSpPr>
            <p:nvPr/>
          </p:nvSpPr>
          <p:spPr bwMode="auto">
            <a:xfrm>
              <a:off x="2009401" y="6011118"/>
              <a:ext cx="89021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346"/>
            <p:cNvSpPr>
              <a:spLocks/>
            </p:cNvSpPr>
            <p:nvPr/>
          </p:nvSpPr>
          <p:spPr bwMode="auto">
            <a:xfrm>
              <a:off x="2114857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347"/>
            <p:cNvSpPr>
              <a:spLocks/>
            </p:cNvSpPr>
            <p:nvPr/>
          </p:nvSpPr>
          <p:spPr bwMode="auto">
            <a:xfrm>
              <a:off x="1910793" y="5971887"/>
              <a:ext cx="10819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348"/>
            <p:cNvSpPr>
              <a:spLocks/>
            </p:cNvSpPr>
            <p:nvPr/>
          </p:nvSpPr>
          <p:spPr bwMode="auto">
            <a:xfrm>
              <a:off x="2242225" y="6018964"/>
              <a:ext cx="156130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349"/>
            <p:cNvSpPr>
              <a:spLocks/>
            </p:cNvSpPr>
            <p:nvPr/>
          </p:nvSpPr>
          <p:spPr bwMode="auto">
            <a:xfrm>
              <a:off x="2061444" y="6069964"/>
              <a:ext cx="145173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350"/>
            <p:cNvSpPr>
              <a:spLocks/>
            </p:cNvSpPr>
            <p:nvPr/>
          </p:nvSpPr>
          <p:spPr bwMode="auto">
            <a:xfrm>
              <a:off x="219566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351"/>
            <p:cNvSpPr>
              <a:spLocks/>
            </p:cNvSpPr>
            <p:nvPr/>
          </p:nvSpPr>
          <p:spPr bwMode="auto">
            <a:xfrm>
              <a:off x="2291529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352"/>
            <p:cNvSpPr>
              <a:spLocks/>
            </p:cNvSpPr>
            <p:nvPr/>
          </p:nvSpPr>
          <p:spPr bwMode="auto">
            <a:xfrm>
              <a:off x="2210726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353"/>
            <p:cNvSpPr>
              <a:spLocks/>
            </p:cNvSpPr>
            <p:nvPr/>
          </p:nvSpPr>
          <p:spPr bwMode="auto">
            <a:xfrm>
              <a:off x="2001184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354"/>
            <p:cNvSpPr>
              <a:spLocks/>
            </p:cNvSpPr>
            <p:nvPr/>
          </p:nvSpPr>
          <p:spPr bwMode="auto">
            <a:xfrm>
              <a:off x="1958728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355"/>
            <p:cNvSpPr>
              <a:spLocks/>
            </p:cNvSpPr>
            <p:nvPr/>
          </p:nvSpPr>
          <p:spPr bwMode="auto">
            <a:xfrm>
              <a:off x="2213465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356"/>
            <p:cNvSpPr>
              <a:spLocks/>
            </p:cNvSpPr>
            <p:nvPr/>
          </p:nvSpPr>
          <p:spPr bwMode="auto">
            <a:xfrm>
              <a:off x="1942293" y="5911079"/>
              <a:ext cx="184889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357"/>
            <p:cNvSpPr>
              <a:spLocks/>
            </p:cNvSpPr>
            <p:nvPr/>
          </p:nvSpPr>
          <p:spPr bwMode="auto">
            <a:xfrm>
              <a:off x="2065553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358"/>
            <p:cNvSpPr>
              <a:spLocks/>
            </p:cNvSpPr>
            <p:nvPr/>
          </p:nvSpPr>
          <p:spPr bwMode="auto">
            <a:xfrm>
              <a:off x="2157313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359"/>
            <p:cNvSpPr>
              <a:spLocks/>
            </p:cNvSpPr>
            <p:nvPr/>
          </p:nvSpPr>
          <p:spPr bwMode="auto">
            <a:xfrm>
              <a:off x="2269617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360"/>
            <p:cNvSpPr>
              <a:spLocks/>
            </p:cNvSpPr>
            <p:nvPr/>
          </p:nvSpPr>
          <p:spPr bwMode="auto">
            <a:xfrm>
              <a:off x="2375073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361"/>
            <p:cNvSpPr>
              <a:spLocks/>
            </p:cNvSpPr>
            <p:nvPr/>
          </p:nvSpPr>
          <p:spPr bwMode="auto">
            <a:xfrm>
              <a:off x="2354529" y="5999348"/>
              <a:ext cx="7669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362"/>
            <p:cNvSpPr>
              <a:spLocks/>
            </p:cNvSpPr>
            <p:nvPr/>
          </p:nvSpPr>
          <p:spPr bwMode="auto">
            <a:xfrm>
              <a:off x="2420268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363"/>
            <p:cNvSpPr>
              <a:spLocks/>
            </p:cNvSpPr>
            <p:nvPr/>
          </p:nvSpPr>
          <p:spPr bwMode="auto">
            <a:xfrm>
              <a:off x="2383290" y="6011118"/>
              <a:ext cx="64370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364"/>
            <p:cNvSpPr>
              <a:spLocks/>
            </p:cNvSpPr>
            <p:nvPr/>
          </p:nvSpPr>
          <p:spPr bwMode="auto">
            <a:xfrm>
              <a:off x="2459985" y="6047405"/>
              <a:ext cx="9860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365"/>
            <p:cNvSpPr>
              <a:spLocks/>
            </p:cNvSpPr>
            <p:nvPr/>
          </p:nvSpPr>
          <p:spPr bwMode="auto">
            <a:xfrm>
              <a:off x="2312073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366"/>
            <p:cNvSpPr>
              <a:spLocks/>
            </p:cNvSpPr>
            <p:nvPr/>
          </p:nvSpPr>
          <p:spPr bwMode="auto">
            <a:xfrm>
              <a:off x="2372333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367"/>
            <p:cNvSpPr>
              <a:spLocks/>
            </p:cNvSpPr>
            <p:nvPr/>
          </p:nvSpPr>
          <p:spPr bwMode="auto">
            <a:xfrm>
              <a:off x="1475274" y="6018964"/>
              <a:ext cx="15612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368"/>
            <p:cNvSpPr>
              <a:spLocks/>
            </p:cNvSpPr>
            <p:nvPr/>
          </p:nvSpPr>
          <p:spPr bwMode="auto">
            <a:xfrm>
              <a:off x="1524578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369"/>
            <p:cNvSpPr>
              <a:spLocks/>
            </p:cNvSpPr>
            <p:nvPr/>
          </p:nvSpPr>
          <p:spPr bwMode="auto">
            <a:xfrm>
              <a:off x="1443774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370"/>
            <p:cNvSpPr>
              <a:spLocks/>
            </p:cNvSpPr>
            <p:nvPr/>
          </p:nvSpPr>
          <p:spPr bwMode="auto">
            <a:xfrm>
              <a:off x="1502665" y="5933636"/>
              <a:ext cx="78064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371"/>
            <p:cNvSpPr>
              <a:spLocks/>
            </p:cNvSpPr>
            <p:nvPr/>
          </p:nvSpPr>
          <p:spPr bwMode="auto">
            <a:xfrm>
              <a:off x="1608121" y="6161175"/>
              <a:ext cx="6573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372"/>
            <p:cNvSpPr>
              <a:spLocks/>
            </p:cNvSpPr>
            <p:nvPr/>
          </p:nvSpPr>
          <p:spPr bwMode="auto">
            <a:xfrm>
              <a:off x="158757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373"/>
            <p:cNvSpPr>
              <a:spLocks/>
            </p:cNvSpPr>
            <p:nvPr/>
          </p:nvSpPr>
          <p:spPr bwMode="auto">
            <a:xfrm>
              <a:off x="165331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374"/>
            <p:cNvSpPr>
              <a:spLocks/>
            </p:cNvSpPr>
            <p:nvPr/>
          </p:nvSpPr>
          <p:spPr bwMode="auto">
            <a:xfrm>
              <a:off x="1616338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375"/>
            <p:cNvSpPr>
              <a:spLocks/>
            </p:cNvSpPr>
            <p:nvPr/>
          </p:nvSpPr>
          <p:spPr bwMode="auto">
            <a:xfrm>
              <a:off x="169303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376"/>
            <p:cNvSpPr>
              <a:spLocks/>
            </p:cNvSpPr>
            <p:nvPr/>
          </p:nvSpPr>
          <p:spPr bwMode="auto">
            <a:xfrm>
              <a:off x="154512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377"/>
            <p:cNvSpPr>
              <a:spLocks/>
            </p:cNvSpPr>
            <p:nvPr/>
          </p:nvSpPr>
          <p:spPr bwMode="auto">
            <a:xfrm>
              <a:off x="1605381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378"/>
            <p:cNvSpPr>
              <a:spLocks/>
            </p:cNvSpPr>
            <p:nvPr/>
          </p:nvSpPr>
          <p:spPr bwMode="auto">
            <a:xfrm>
              <a:off x="639843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379"/>
            <p:cNvSpPr>
              <a:spLocks/>
            </p:cNvSpPr>
            <p:nvPr/>
          </p:nvSpPr>
          <p:spPr bwMode="auto">
            <a:xfrm>
              <a:off x="750778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380"/>
            <p:cNvSpPr>
              <a:spLocks/>
            </p:cNvSpPr>
            <p:nvPr/>
          </p:nvSpPr>
          <p:spPr bwMode="auto">
            <a:xfrm>
              <a:off x="882256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381"/>
            <p:cNvSpPr>
              <a:spLocks/>
            </p:cNvSpPr>
            <p:nvPr/>
          </p:nvSpPr>
          <p:spPr bwMode="auto">
            <a:xfrm>
              <a:off x="771321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382"/>
            <p:cNvSpPr>
              <a:spLocks/>
            </p:cNvSpPr>
            <p:nvPr/>
          </p:nvSpPr>
          <p:spPr bwMode="auto">
            <a:xfrm>
              <a:off x="713800" y="6011118"/>
              <a:ext cx="90390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383"/>
            <p:cNvSpPr>
              <a:spLocks/>
            </p:cNvSpPr>
            <p:nvPr/>
          </p:nvSpPr>
          <p:spPr bwMode="auto">
            <a:xfrm>
              <a:off x="656278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384"/>
            <p:cNvSpPr>
              <a:spLocks/>
            </p:cNvSpPr>
            <p:nvPr/>
          </p:nvSpPr>
          <p:spPr bwMode="auto">
            <a:xfrm>
              <a:off x="800082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385"/>
            <p:cNvSpPr>
              <a:spLocks/>
            </p:cNvSpPr>
            <p:nvPr/>
          </p:nvSpPr>
          <p:spPr bwMode="auto">
            <a:xfrm>
              <a:off x="775430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386"/>
            <p:cNvSpPr>
              <a:spLocks/>
            </p:cNvSpPr>
            <p:nvPr/>
          </p:nvSpPr>
          <p:spPr bwMode="auto">
            <a:xfrm>
              <a:off x="834321" y="5882636"/>
              <a:ext cx="71217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387"/>
            <p:cNvSpPr>
              <a:spLocks/>
            </p:cNvSpPr>
            <p:nvPr/>
          </p:nvSpPr>
          <p:spPr bwMode="auto">
            <a:xfrm>
              <a:off x="852125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388"/>
            <p:cNvSpPr>
              <a:spLocks/>
            </p:cNvSpPr>
            <p:nvPr/>
          </p:nvSpPr>
          <p:spPr bwMode="auto">
            <a:xfrm>
              <a:off x="997298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389"/>
            <p:cNvSpPr>
              <a:spLocks/>
            </p:cNvSpPr>
            <p:nvPr/>
          </p:nvSpPr>
          <p:spPr bwMode="auto">
            <a:xfrm>
              <a:off x="968538" y="5999348"/>
              <a:ext cx="10682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390"/>
            <p:cNvSpPr>
              <a:spLocks/>
            </p:cNvSpPr>
            <p:nvPr/>
          </p:nvSpPr>
          <p:spPr bwMode="auto">
            <a:xfrm>
              <a:off x="1087689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391"/>
            <p:cNvSpPr>
              <a:spLocks/>
            </p:cNvSpPr>
            <p:nvPr/>
          </p:nvSpPr>
          <p:spPr bwMode="auto">
            <a:xfrm>
              <a:off x="1008254" y="6011118"/>
              <a:ext cx="8902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392"/>
            <p:cNvSpPr>
              <a:spLocks/>
            </p:cNvSpPr>
            <p:nvPr/>
          </p:nvSpPr>
          <p:spPr bwMode="auto">
            <a:xfrm>
              <a:off x="1113710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393"/>
            <p:cNvSpPr>
              <a:spLocks/>
            </p:cNvSpPr>
            <p:nvPr/>
          </p:nvSpPr>
          <p:spPr bwMode="auto">
            <a:xfrm>
              <a:off x="909646" y="5971887"/>
              <a:ext cx="108196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394"/>
            <p:cNvSpPr>
              <a:spLocks/>
            </p:cNvSpPr>
            <p:nvPr/>
          </p:nvSpPr>
          <p:spPr bwMode="auto">
            <a:xfrm>
              <a:off x="1241080" y="6018964"/>
              <a:ext cx="156129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395"/>
            <p:cNvSpPr>
              <a:spLocks/>
            </p:cNvSpPr>
            <p:nvPr/>
          </p:nvSpPr>
          <p:spPr bwMode="auto">
            <a:xfrm>
              <a:off x="1060298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396"/>
            <p:cNvSpPr>
              <a:spLocks/>
            </p:cNvSpPr>
            <p:nvPr/>
          </p:nvSpPr>
          <p:spPr bwMode="auto">
            <a:xfrm>
              <a:off x="1194514" y="6011118"/>
              <a:ext cx="64370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397"/>
            <p:cNvSpPr>
              <a:spLocks/>
            </p:cNvSpPr>
            <p:nvPr/>
          </p:nvSpPr>
          <p:spPr bwMode="auto">
            <a:xfrm>
              <a:off x="1290384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398"/>
            <p:cNvSpPr>
              <a:spLocks/>
            </p:cNvSpPr>
            <p:nvPr/>
          </p:nvSpPr>
          <p:spPr bwMode="auto">
            <a:xfrm>
              <a:off x="1209580" y="6069964"/>
              <a:ext cx="14517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399"/>
            <p:cNvSpPr>
              <a:spLocks/>
            </p:cNvSpPr>
            <p:nvPr/>
          </p:nvSpPr>
          <p:spPr bwMode="auto">
            <a:xfrm>
              <a:off x="1000037" y="6011118"/>
              <a:ext cx="65740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400"/>
            <p:cNvSpPr>
              <a:spLocks/>
            </p:cNvSpPr>
            <p:nvPr/>
          </p:nvSpPr>
          <p:spPr bwMode="auto">
            <a:xfrm>
              <a:off x="957581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401"/>
            <p:cNvSpPr>
              <a:spLocks/>
            </p:cNvSpPr>
            <p:nvPr/>
          </p:nvSpPr>
          <p:spPr bwMode="auto">
            <a:xfrm>
              <a:off x="1212318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402"/>
            <p:cNvSpPr>
              <a:spLocks/>
            </p:cNvSpPr>
            <p:nvPr/>
          </p:nvSpPr>
          <p:spPr bwMode="auto">
            <a:xfrm>
              <a:off x="941146" y="5911079"/>
              <a:ext cx="184891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403"/>
            <p:cNvSpPr>
              <a:spLocks/>
            </p:cNvSpPr>
            <p:nvPr/>
          </p:nvSpPr>
          <p:spPr bwMode="auto">
            <a:xfrm>
              <a:off x="106440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404"/>
            <p:cNvSpPr>
              <a:spLocks/>
            </p:cNvSpPr>
            <p:nvPr/>
          </p:nvSpPr>
          <p:spPr bwMode="auto">
            <a:xfrm>
              <a:off x="1156166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405"/>
            <p:cNvSpPr>
              <a:spLocks/>
            </p:cNvSpPr>
            <p:nvPr/>
          </p:nvSpPr>
          <p:spPr bwMode="auto">
            <a:xfrm>
              <a:off x="1268470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406"/>
            <p:cNvSpPr>
              <a:spLocks/>
            </p:cNvSpPr>
            <p:nvPr/>
          </p:nvSpPr>
          <p:spPr bwMode="auto">
            <a:xfrm>
              <a:off x="1373926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407"/>
            <p:cNvSpPr>
              <a:spLocks/>
            </p:cNvSpPr>
            <p:nvPr/>
          </p:nvSpPr>
          <p:spPr bwMode="auto">
            <a:xfrm>
              <a:off x="1353383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408"/>
            <p:cNvSpPr>
              <a:spLocks/>
            </p:cNvSpPr>
            <p:nvPr/>
          </p:nvSpPr>
          <p:spPr bwMode="auto">
            <a:xfrm>
              <a:off x="1419122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409"/>
            <p:cNvSpPr>
              <a:spLocks/>
            </p:cNvSpPr>
            <p:nvPr/>
          </p:nvSpPr>
          <p:spPr bwMode="auto">
            <a:xfrm>
              <a:off x="1382144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410"/>
            <p:cNvSpPr>
              <a:spLocks/>
            </p:cNvSpPr>
            <p:nvPr/>
          </p:nvSpPr>
          <p:spPr bwMode="auto">
            <a:xfrm>
              <a:off x="1458840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411"/>
            <p:cNvSpPr>
              <a:spLocks/>
            </p:cNvSpPr>
            <p:nvPr/>
          </p:nvSpPr>
          <p:spPr bwMode="auto">
            <a:xfrm>
              <a:off x="1310926" y="5971887"/>
              <a:ext cx="78066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412"/>
            <p:cNvSpPr>
              <a:spLocks/>
            </p:cNvSpPr>
            <p:nvPr/>
          </p:nvSpPr>
          <p:spPr bwMode="auto">
            <a:xfrm>
              <a:off x="1371188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413"/>
            <p:cNvSpPr>
              <a:spLocks/>
            </p:cNvSpPr>
            <p:nvPr/>
          </p:nvSpPr>
          <p:spPr bwMode="auto">
            <a:xfrm>
              <a:off x="474127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414"/>
            <p:cNvSpPr>
              <a:spLocks/>
            </p:cNvSpPr>
            <p:nvPr/>
          </p:nvSpPr>
          <p:spPr bwMode="auto">
            <a:xfrm>
              <a:off x="523431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415"/>
            <p:cNvSpPr>
              <a:spLocks/>
            </p:cNvSpPr>
            <p:nvPr/>
          </p:nvSpPr>
          <p:spPr bwMode="auto">
            <a:xfrm>
              <a:off x="442627" y="6069964"/>
              <a:ext cx="145174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416"/>
            <p:cNvSpPr>
              <a:spLocks/>
            </p:cNvSpPr>
            <p:nvPr/>
          </p:nvSpPr>
          <p:spPr bwMode="auto">
            <a:xfrm>
              <a:off x="501518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417"/>
            <p:cNvSpPr>
              <a:spLocks/>
            </p:cNvSpPr>
            <p:nvPr/>
          </p:nvSpPr>
          <p:spPr bwMode="auto">
            <a:xfrm>
              <a:off x="606974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418"/>
            <p:cNvSpPr>
              <a:spLocks/>
            </p:cNvSpPr>
            <p:nvPr/>
          </p:nvSpPr>
          <p:spPr bwMode="auto">
            <a:xfrm>
              <a:off x="586430" y="5999348"/>
              <a:ext cx="7806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419"/>
            <p:cNvSpPr>
              <a:spLocks/>
            </p:cNvSpPr>
            <p:nvPr/>
          </p:nvSpPr>
          <p:spPr bwMode="auto">
            <a:xfrm>
              <a:off x="652170" y="5965021"/>
              <a:ext cx="11367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420"/>
            <p:cNvSpPr>
              <a:spLocks/>
            </p:cNvSpPr>
            <p:nvPr/>
          </p:nvSpPr>
          <p:spPr bwMode="auto">
            <a:xfrm>
              <a:off x="615192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421"/>
            <p:cNvSpPr>
              <a:spLocks/>
            </p:cNvSpPr>
            <p:nvPr/>
          </p:nvSpPr>
          <p:spPr bwMode="auto">
            <a:xfrm>
              <a:off x="691888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422"/>
            <p:cNvSpPr>
              <a:spLocks/>
            </p:cNvSpPr>
            <p:nvPr/>
          </p:nvSpPr>
          <p:spPr bwMode="auto">
            <a:xfrm>
              <a:off x="543975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423"/>
            <p:cNvSpPr>
              <a:spLocks/>
            </p:cNvSpPr>
            <p:nvPr/>
          </p:nvSpPr>
          <p:spPr bwMode="auto">
            <a:xfrm>
              <a:off x="604236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424"/>
            <p:cNvSpPr>
              <a:spLocks/>
            </p:cNvSpPr>
            <p:nvPr/>
          </p:nvSpPr>
          <p:spPr bwMode="auto">
            <a:xfrm>
              <a:off x="1616338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425"/>
            <p:cNvSpPr>
              <a:spLocks/>
            </p:cNvSpPr>
            <p:nvPr/>
          </p:nvSpPr>
          <p:spPr bwMode="auto">
            <a:xfrm>
              <a:off x="1612229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426"/>
            <p:cNvSpPr>
              <a:spLocks/>
            </p:cNvSpPr>
            <p:nvPr/>
          </p:nvSpPr>
          <p:spPr bwMode="auto">
            <a:xfrm>
              <a:off x="1343797" y="5856155"/>
              <a:ext cx="20543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427"/>
            <p:cNvSpPr>
              <a:spLocks/>
            </p:cNvSpPr>
            <p:nvPr/>
          </p:nvSpPr>
          <p:spPr bwMode="auto">
            <a:xfrm>
              <a:off x="1416383" y="5833596"/>
              <a:ext cx="301302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428"/>
            <p:cNvSpPr>
              <a:spLocks/>
            </p:cNvSpPr>
            <p:nvPr/>
          </p:nvSpPr>
          <p:spPr bwMode="auto">
            <a:xfrm>
              <a:off x="1668381" y="5831636"/>
              <a:ext cx="135586" cy="524714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429"/>
            <p:cNvSpPr>
              <a:spLocks/>
            </p:cNvSpPr>
            <p:nvPr/>
          </p:nvSpPr>
          <p:spPr bwMode="auto">
            <a:xfrm>
              <a:off x="1686185" y="5884598"/>
              <a:ext cx="20680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430"/>
            <p:cNvSpPr>
              <a:spLocks/>
            </p:cNvSpPr>
            <p:nvPr/>
          </p:nvSpPr>
          <p:spPr bwMode="auto">
            <a:xfrm>
              <a:off x="1436926" y="5734539"/>
              <a:ext cx="236933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431"/>
            <p:cNvSpPr>
              <a:spLocks/>
            </p:cNvSpPr>
            <p:nvPr/>
          </p:nvSpPr>
          <p:spPr bwMode="auto">
            <a:xfrm>
              <a:off x="1473904" y="5671770"/>
              <a:ext cx="238303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432"/>
            <p:cNvSpPr>
              <a:spLocks/>
            </p:cNvSpPr>
            <p:nvPr/>
          </p:nvSpPr>
          <p:spPr bwMode="auto">
            <a:xfrm>
              <a:off x="1514990" y="5616846"/>
              <a:ext cx="106827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433"/>
            <p:cNvSpPr>
              <a:spLocks/>
            </p:cNvSpPr>
            <p:nvPr/>
          </p:nvSpPr>
          <p:spPr bwMode="auto">
            <a:xfrm>
              <a:off x="1432817" y="5687462"/>
              <a:ext cx="161608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434"/>
            <p:cNvSpPr>
              <a:spLocks/>
            </p:cNvSpPr>
            <p:nvPr/>
          </p:nvSpPr>
          <p:spPr bwMode="auto">
            <a:xfrm>
              <a:off x="1238340" y="6006214"/>
              <a:ext cx="135586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435"/>
            <p:cNvSpPr>
              <a:spLocks/>
            </p:cNvSpPr>
            <p:nvPr/>
          </p:nvSpPr>
          <p:spPr bwMode="auto">
            <a:xfrm>
              <a:off x="1256145" y="5774751"/>
              <a:ext cx="162977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436"/>
            <p:cNvSpPr>
              <a:spLocks/>
            </p:cNvSpPr>
            <p:nvPr/>
          </p:nvSpPr>
          <p:spPr bwMode="auto">
            <a:xfrm>
              <a:off x="1042493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437"/>
            <p:cNvSpPr>
              <a:spLocks/>
            </p:cNvSpPr>
            <p:nvPr/>
          </p:nvSpPr>
          <p:spPr bwMode="auto">
            <a:xfrm>
              <a:off x="1223275" y="5815943"/>
              <a:ext cx="135586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438"/>
            <p:cNvSpPr>
              <a:spLocks/>
            </p:cNvSpPr>
            <p:nvPr/>
          </p:nvSpPr>
          <p:spPr bwMode="auto">
            <a:xfrm>
              <a:off x="991820" y="5856155"/>
              <a:ext cx="206804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439"/>
            <p:cNvSpPr>
              <a:spLocks/>
            </p:cNvSpPr>
            <p:nvPr/>
          </p:nvSpPr>
          <p:spPr bwMode="auto">
            <a:xfrm>
              <a:off x="1343797" y="5754154"/>
              <a:ext cx="162976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440"/>
            <p:cNvSpPr>
              <a:spLocks/>
            </p:cNvSpPr>
            <p:nvPr/>
          </p:nvSpPr>
          <p:spPr bwMode="auto">
            <a:xfrm>
              <a:off x="767213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441"/>
            <p:cNvSpPr>
              <a:spLocks/>
            </p:cNvSpPr>
            <p:nvPr/>
          </p:nvSpPr>
          <p:spPr bwMode="auto">
            <a:xfrm>
              <a:off x="1058928" y="5917944"/>
              <a:ext cx="219129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442"/>
            <p:cNvSpPr>
              <a:spLocks/>
            </p:cNvSpPr>
            <p:nvPr/>
          </p:nvSpPr>
          <p:spPr bwMode="auto">
            <a:xfrm>
              <a:off x="978124" y="5804174"/>
              <a:ext cx="98609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443"/>
            <p:cNvSpPr>
              <a:spLocks/>
            </p:cNvSpPr>
            <p:nvPr/>
          </p:nvSpPr>
          <p:spPr bwMode="auto">
            <a:xfrm>
              <a:off x="780908" y="5856155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444"/>
            <p:cNvSpPr>
              <a:spLocks/>
            </p:cNvSpPr>
            <p:nvPr/>
          </p:nvSpPr>
          <p:spPr bwMode="auto">
            <a:xfrm>
              <a:off x="834321" y="5833596"/>
              <a:ext cx="219129" cy="433504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445"/>
            <p:cNvSpPr>
              <a:spLocks/>
            </p:cNvSpPr>
            <p:nvPr/>
          </p:nvSpPr>
          <p:spPr bwMode="auto">
            <a:xfrm>
              <a:off x="1271209" y="5810058"/>
              <a:ext cx="98609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446"/>
            <p:cNvSpPr>
              <a:spLocks/>
            </p:cNvSpPr>
            <p:nvPr/>
          </p:nvSpPr>
          <p:spPr bwMode="auto">
            <a:xfrm>
              <a:off x="1283536" y="5862040"/>
              <a:ext cx="150650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447"/>
            <p:cNvSpPr>
              <a:spLocks/>
            </p:cNvSpPr>
            <p:nvPr/>
          </p:nvSpPr>
          <p:spPr bwMode="auto">
            <a:xfrm>
              <a:off x="876777" y="573159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448"/>
            <p:cNvSpPr>
              <a:spLocks/>
            </p:cNvSpPr>
            <p:nvPr/>
          </p:nvSpPr>
          <p:spPr bwMode="auto">
            <a:xfrm>
              <a:off x="1179449" y="5645289"/>
              <a:ext cx="280760" cy="674773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449"/>
            <p:cNvSpPr>
              <a:spLocks/>
            </p:cNvSpPr>
            <p:nvPr/>
          </p:nvSpPr>
          <p:spPr bwMode="auto">
            <a:xfrm>
              <a:off x="1101385" y="5631558"/>
              <a:ext cx="172564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450"/>
            <p:cNvSpPr>
              <a:spLocks/>
            </p:cNvSpPr>
            <p:nvPr/>
          </p:nvSpPr>
          <p:spPr bwMode="auto">
            <a:xfrm>
              <a:off x="864451" y="5625673"/>
              <a:ext cx="26980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451"/>
            <p:cNvSpPr>
              <a:spLocks/>
            </p:cNvSpPr>
            <p:nvPr/>
          </p:nvSpPr>
          <p:spPr bwMode="auto">
            <a:xfrm>
              <a:off x="845277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452"/>
            <p:cNvSpPr>
              <a:spLocks/>
            </p:cNvSpPr>
            <p:nvPr/>
          </p:nvSpPr>
          <p:spPr bwMode="auto">
            <a:xfrm>
              <a:off x="704213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453"/>
            <p:cNvSpPr>
              <a:spLocks/>
            </p:cNvSpPr>
            <p:nvPr/>
          </p:nvSpPr>
          <p:spPr bwMode="auto">
            <a:xfrm>
              <a:off x="717909" y="5774751"/>
              <a:ext cx="117781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454"/>
            <p:cNvSpPr>
              <a:spLocks/>
            </p:cNvSpPr>
            <p:nvPr/>
          </p:nvSpPr>
          <p:spPr bwMode="auto">
            <a:xfrm>
              <a:off x="563149" y="5645289"/>
              <a:ext cx="172564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455"/>
            <p:cNvSpPr>
              <a:spLocks/>
            </p:cNvSpPr>
            <p:nvPr/>
          </p:nvSpPr>
          <p:spPr bwMode="auto">
            <a:xfrm>
              <a:off x="693257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456"/>
            <p:cNvSpPr>
              <a:spLocks/>
            </p:cNvSpPr>
            <p:nvPr/>
          </p:nvSpPr>
          <p:spPr bwMode="auto">
            <a:xfrm>
              <a:off x="524801" y="5856155"/>
              <a:ext cx="15065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457"/>
            <p:cNvSpPr>
              <a:spLocks/>
            </p:cNvSpPr>
            <p:nvPr/>
          </p:nvSpPr>
          <p:spPr bwMode="auto">
            <a:xfrm>
              <a:off x="780908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458"/>
            <p:cNvSpPr>
              <a:spLocks/>
            </p:cNvSpPr>
            <p:nvPr/>
          </p:nvSpPr>
          <p:spPr bwMode="auto">
            <a:xfrm>
              <a:off x="634365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459"/>
            <p:cNvSpPr>
              <a:spLocks/>
            </p:cNvSpPr>
            <p:nvPr/>
          </p:nvSpPr>
          <p:spPr bwMode="auto">
            <a:xfrm>
              <a:off x="1931336" y="5724731"/>
              <a:ext cx="236934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460"/>
            <p:cNvSpPr>
              <a:spLocks/>
            </p:cNvSpPr>
            <p:nvPr/>
          </p:nvSpPr>
          <p:spPr bwMode="auto">
            <a:xfrm>
              <a:off x="1943662" y="5855174"/>
              <a:ext cx="150651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461"/>
            <p:cNvSpPr>
              <a:spLocks/>
            </p:cNvSpPr>
            <p:nvPr/>
          </p:nvSpPr>
          <p:spPr bwMode="auto">
            <a:xfrm>
              <a:off x="1997074" y="5832617"/>
              <a:ext cx="219130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462"/>
            <p:cNvSpPr>
              <a:spLocks/>
            </p:cNvSpPr>
            <p:nvPr/>
          </p:nvSpPr>
          <p:spPr bwMode="auto">
            <a:xfrm>
              <a:off x="1866968" y="6005233"/>
              <a:ext cx="99977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463"/>
            <p:cNvSpPr>
              <a:spLocks/>
            </p:cNvSpPr>
            <p:nvPr/>
          </p:nvSpPr>
          <p:spPr bwMode="auto">
            <a:xfrm>
              <a:off x="1880662" y="5773770"/>
              <a:ext cx="117783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464"/>
            <p:cNvSpPr>
              <a:spLocks/>
            </p:cNvSpPr>
            <p:nvPr/>
          </p:nvSpPr>
          <p:spPr bwMode="auto">
            <a:xfrm>
              <a:off x="1856010" y="5814963"/>
              <a:ext cx="98609" cy="523733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465"/>
            <p:cNvSpPr>
              <a:spLocks/>
            </p:cNvSpPr>
            <p:nvPr/>
          </p:nvSpPr>
          <p:spPr bwMode="auto">
            <a:xfrm>
              <a:off x="1687556" y="5855174"/>
              <a:ext cx="150650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466"/>
            <p:cNvSpPr>
              <a:spLocks/>
            </p:cNvSpPr>
            <p:nvPr/>
          </p:nvSpPr>
          <p:spPr bwMode="auto">
            <a:xfrm>
              <a:off x="1943662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467"/>
            <p:cNvSpPr>
              <a:spLocks/>
            </p:cNvSpPr>
            <p:nvPr/>
          </p:nvSpPr>
          <p:spPr bwMode="auto">
            <a:xfrm>
              <a:off x="1798489" y="5642347"/>
              <a:ext cx="172564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468"/>
            <p:cNvSpPr>
              <a:spLocks/>
            </p:cNvSpPr>
            <p:nvPr/>
          </p:nvSpPr>
          <p:spPr bwMode="auto">
            <a:xfrm>
              <a:off x="263802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469"/>
            <p:cNvSpPr>
              <a:spLocks/>
            </p:cNvSpPr>
            <p:nvPr/>
          </p:nvSpPr>
          <p:spPr bwMode="auto">
            <a:xfrm>
              <a:off x="2750332" y="6011118"/>
              <a:ext cx="8902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470"/>
            <p:cNvSpPr>
              <a:spLocks/>
            </p:cNvSpPr>
            <p:nvPr/>
          </p:nvSpPr>
          <p:spPr bwMode="auto">
            <a:xfrm>
              <a:off x="2880440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471"/>
            <p:cNvSpPr>
              <a:spLocks/>
            </p:cNvSpPr>
            <p:nvPr/>
          </p:nvSpPr>
          <p:spPr bwMode="auto">
            <a:xfrm>
              <a:off x="2770875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472"/>
            <p:cNvSpPr>
              <a:spLocks/>
            </p:cNvSpPr>
            <p:nvPr/>
          </p:nvSpPr>
          <p:spPr bwMode="auto">
            <a:xfrm>
              <a:off x="2713353" y="6011118"/>
              <a:ext cx="89021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473"/>
            <p:cNvSpPr>
              <a:spLocks/>
            </p:cNvSpPr>
            <p:nvPr/>
          </p:nvSpPr>
          <p:spPr bwMode="auto">
            <a:xfrm>
              <a:off x="2654462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474"/>
            <p:cNvSpPr>
              <a:spLocks/>
            </p:cNvSpPr>
            <p:nvPr/>
          </p:nvSpPr>
          <p:spPr bwMode="auto">
            <a:xfrm>
              <a:off x="2798265" y="5965021"/>
              <a:ext cx="15750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475"/>
            <p:cNvSpPr>
              <a:spLocks/>
            </p:cNvSpPr>
            <p:nvPr/>
          </p:nvSpPr>
          <p:spPr bwMode="auto">
            <a:xfrm>
              <a:off x="2773614" y="5965021"/>
              <a:ext cx="15749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Freeform 476"/>
            <p:cNvSpPr>
              <a:spLocks/>
            </p:cNvSpPr>
            <p:nvPr/>
          </p:nvSpPr>
          <p:spPr bwMode="auto">
            <a:xfrm>
              <a:off x="2833874" y="5882636"/>
              <a:ext cx="69849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Freeform 477"/>
            <p:cNvSpPr>
              <a:spLocks/>
            </p:cNvSpPr>
            <p:nvPr/>
          </p:nvSpPr>
          <p:spPr bwMode="auto">
            <a:xfrm>
              <a:off x="2850309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Freeform 478"/>
            <p:cNvSpPr>
              <a:spLocks/>
            </p:cNvSpPr>
            <p:nvPr/>
          </p:nvSpPr>
          <p:spPr bwMode="auto">
            <a:xfrm>
              <a:off x="2996852" y="6161175"/>
              <a:ext cx="89021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Freeform 479"/>
            <p:cNvSpPr>
              <a:spLocks/>
            </p:cNvSpPr>
            <p:nvPr/>
          </p:nvSpPr>
          <p:spPr bwMode="auto">
            <a:xfrm>
              <a:off x="2966721" y="5999348"/>
              <a:ext cx="106826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Freeform 480"/>
            <p:cNvSpPr>
              <a:spLocks/>
            </p:cNvSpPr>
            <p:nvPr/>
          </p:nvSpPr>
          <p:spPr bwMode="auto">
            <a:xfrm>
              <a:off x="3085873" y="5959136"/>
              <a:ext cx="128739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481"/>
            <p:cNvSpPr>
              <a:spLocks/>
            </p:cNvSpPr>
            <p:nvPr/>
          </p:nvSpPr>
          <p:spPr bwMode="auto">
            <a:xfrm>
              <a:off x="3006439" y="6011118"/>
              <a:ext cx="90390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482"/>
            <p:cNvSpPr>
              <a:spLocks/>
            </p:cNvSpPr>
            <p:nvPr/>
          </p:nvSpPr>
          <p:spPr bwMode="auto">
            <a:xfrm>
              <a:off x="3113264" y="6047405"/>
              <a:ext cx="135586" cy="308945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483"/>
            <p:cNvSpPr>
              <a:spLocks/>
            </p:cNvSpPr>
            <p:nvPr/>
          </p:nvSpPr>
          <p:spPr bwMode="auto">
            <a:xfrm>
              <a:off x="2909200" y="5971887"/>
              <a:ext cx="10682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484"/>
            <p:cNvSpPr>
              <a:spLocks/>
            </p:cNvSpPr>
            <p:nvPr/>
          </p:nvSpPr>
          <p:spPr bwMode="auto">
            <a:xfrm>
              <a:off x="3239263" y="6018964"/>
              <a:ext cx="157500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485"/>
            <p:cNvSpPr>
              <a:spLocks/>
            </p:cNvSpPr>
            <p:nvPr/>
          </p:nvSpPr>
          <p:spPr bwMode="auto">
            <a:xfrm>
              <a:off x="3059852" y="6069964"/>
              <a:ext cx="14380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Freeform 486"/>
            <p:cNvSpPr>
              <a:spLocks/>
            </p:cNvSpPr>
            <p:nvPr/>
          </p:nvSpPr>
          <p:spPr bwMode="auto">
            <a:xfrm>
              <a:off x="3192699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487"/>
            <p:cNvSpPr>
              <a:spLocks/>
            </p:cNvSpPr>
            <p:nvPr/>
          </p:nvSpPr>
          <p:spPr bwMode="auto">
            <a:xfrm>
              <a:off x="3288567" y="6047405"/>
              <a:ext cx="98609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488"/>
            <p:cNvSpPr>
              <a:spLocks/>
            </p:cNvSpPr>
            <p:nvPr/>
          </p:nvSpPr>
          <p:spPr bwMode="auto">
            <a:xfrm>
              <a:off x="3207764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Freeform 489"/>
            <p:cNvSpPr>
              <a:spLocks/>
            </p:cNvSpPr>
            <p:nvPr/>
          </p:nvSpPr>
          <p:spPr bwMode="auto">
            <a:xfrm>
              <a:off x="299959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Freeform 490"/>
            <p:cNvSpPr>
              <a:spLocks/>
            </p:cNvSpPr>
            <p:nvPr/>
          </p:nvSpPr>
          <p:spPr bwMode="auto">
            <a:xfrm>
              <a:off x="2957135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491"/>
            <p:cNvSpPr>
              <a:spLocks/>
            </p:cNvSpPr>
            <p:nvPr/>
          </p:nvSpPr>
          <p:spPr bwMode="auto">
            <a:xfrm>
              <a:off x="3210502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492"/>
            <p:cNvSpPr>
              <a:spLocks/>
            </p:cNvSpPr>
            <p:nvPr/>
          </p:nvSpPr>
          <p:spPr bwMode="auto">
            <a:xfrm>
              <a:off x="2940700" y="5911079"/>
              <a:ext cx="184891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Freeform 493"/>
            <p:cNvSpPr>
              <a:spLocks/>
            </p:cNvSpPr>
            <p:nvPr/>
          </p:nvSpPr>
          <p:spPr bwMode="auto">
            <a:xfrm>
              <a:off x="3062590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Freeform 494"/>
            <p:cNvSpPr>
              <a:spLocks/>
            </p:cNvSpPr>
            <p:nvPr/>
          </p:nvSpPr>
          <p:spPr bwMode="auto">
            <a:xfrm>
              <a:off x="3154351" y="5888520"/>
              <a:ext cx="178042" cy="467830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495"/>
            <p:cNvSpPr>
              <a:spLocks/>
            </p:cNvSpPr>
            <p:nvPr/>
          </p:nvSpPr>
          <p:spPr bwMode="auto">
            <a:xfrm>
              <a:off x="3266655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496"/>
            <p:cNvSpPr>
              <a:spLocks/>
            </p:cNvSpPr>
            <p:nvPr/>
          </p:nvSpPr>
          <p:spPr bwMode="auto">
            <a:xfrm>
              <a:off x="3373480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Freeform 497"/>
            <p:cNvSpPr>
              <a:spLocks/>
            </p:cNvSpPr>
            <p:nvPr/>
          </p:nvSpPr>
          <p:spPr bwMode="auto">
            <a:xfrm>
              <a:off x="335156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Freeform 498"/>
            <p:cNvSpPr>
              <a:spLocks/>
            </p:cNvSpPr>
            <p:nvPr/>
          </p:nvSpPr>
          <p:spPr bwMode="auto">
            <a:xfrm>
              <a:off x="3417305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Freeform 499"/>
            <p:cNvSpPr>
              <a:spLocks/>
            </p:cNvSpPr>
            <p:nvPr/>
          </p:nvSpPr>
          <p:spPr bwMode="auto">
            <a:xfrm>
              <a:off x="3380328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Freeform 500"/>
            <p:cNvSpPr>
              <a:spLocks/>
            </p:cNvSpPr>
            <p:nvPr/>
          </p:nvSpPr>
          <p:spPr bwMode="auto">
            <a:xfrm>
              <a:off x="345702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Freeform 501"/>
            <p:cNvSpPr>
              <a:spLocks/>
            </p:cNvSpPr>
            <p:nvPr/>
          </p:nvSpPr>
          <p:spPr bwMode="auto">
            <a:xfrm>
              <a:off x="330911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Freeform 502"/>
            <p:cNvSpPr>
              <a:spLocks/>
            </p:cNvSpPr>
            <p:nvPr/>
          </p:nvSpPr>
          <p:spPr bwMode="auto">
            <a:xfrm>
              <a:off x="3369371" y="5965021"/>
              <a:ext cx="1150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503"/>
            <p:cNvSpPr>
              <a:spLocks/>
            </p:cNvSpPr>
            <p:nvPr/>
          </p:nvSpPr>
          <p:spPr bwMode="auto">
            <a:xfrm>
              <a:off x="2472312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504"/>
            <p:cNvSpPr>
              <a:spLocks/>
            </p:cNvSpPr>
            <p:nvPr/>
          </p:nvSpPr>
          <p:spPr bwMode="auto">
            <a:xfrm>
              <a:off x="2521616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505"/>
            <p:cNvSpPr>
              <a:spLocks/>
            </p:cNvSpPr>
            <p:nvPr/>
          </p:nvSpPr>
          <p:spPr bwMode="auto">
            <a:xfrm>
              <a:off x="2440812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Freeform 506"/>
            <p:cNvSpPr>
              <a:spLocks/>
            </p:cNvSpPr>
            <p:nvPr/>
          </p:nvSpPr>
          <p:spPr bwMode="auto">
            <a:xfrm>
              <a:off x="2499703" y="5933636"/>
              <a:ext cx="78064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Freeform 507"/>
            <p:cNvSpPr>
              <a:spLocks/>
            </p:cNvSpPr>
            <p:nvPr/>
          </p:nvSpPr>
          <p:spPr bwMode="auto">
            <a:xfrm>
              <a:off x="2606528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508"/>
            <p:cNvSpPr>
              <a:spLocks/>
            </p:cNvSpPr>
            <p:nvPr/>
          </p:nvSpPr>
          <p:spPr bwMode="auto">
            <a:xfrm>
              <a:off x="2584615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Freeform 509"/>
            <p:cNvSpPr>
              <a:spLocks/>
            </p:cNvSpPr>
            <p:nvPr/>
          </p:nvSpPr>
          <p:spPr bwMode="auto">
            <a:xfrm>
              <a:off x="2650353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Freeform 510"/>
            <p:cNvSpPr>
              <a:spLocks/>
            </p:cNvSpPr>
            <p:nvPr/>
          </p:nvSpPr>
          <p:spPr bwMode="auto">
            <a:xfrm>
              <a:off x="2613376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Freeform 511"/>
            <p:cNvSpPr>
              <a:spLocks/>
            </p:cNvSpPr>
            <p:nvPr/>
          </p:nvSpPr>
          <p:spPr bwMode="auto">
            <a:xfrm>
              <a:off x="2691441" y="6047405"/>
              <a:ext cx="98608" cy="308945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Freeform 512"/>
            <p:cNvSpPr>
              <a:spLocks/>
            </p:cNvSpPr>
            <p:nvPr/>
          </p:nvSpPr>
          <p:spPr bwMode="auto">
            <a:xfrm>
              <a:off x="2542159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Freeform 513"/>
            <p:cNvSpPr>
              <a:spLocks/>
            </p:cNvSpPr>
            <p:nvPr/>
          </p:nvSpPr>
          <p:spPr bwMode="auto">
            <a:xfrm>
              <a:off x="2602420" y="5965021"/>
              <a:ext cx="1150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Freeform 514"/>
            <p:cNvSpPr>
              <a:spLocks/>
            </p:cNvSpPr>
            <p:nvPr/>
          </p:nvSpPr>
          <p:spPr bwMode="auto">
            <a:xfrm>
              <a:off x="2277834" y="5717866"/>
              <a:ext cx="27939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Freeform 515"/>
            <p:cNvSpPr>
              <a:spLocks/>
            </p:cNvSpPr>
            <p:nvPr/>
          </p:nvSpPr>
          <p:spPr bwMode="auto">
            <a:xfrm>
              <a:off x="2531202" y="5583500"/>
              <a:ext cx="125999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Freeform 516"/>
            <p:cNvSpPr>
              <a:spLocks/>
            </p:cNvSpPr>
            <p:nvPr/>
          </p:nvSpPr>
          <p:spPr bwMode="auto">
            <a:xfrm>
              <a:off x="3006439" y="5717866"/>
              <a:ext cx="27802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Freeform 517"/>
            <p:cNvSpPr>
              <a:spLocks/>
            </p:cNvSpPr>
            <p:nvPr/>
          </p:nvSpPr>
          <p:spPr bwMode="auto">
            <a:xfrm>
              <a:off x="2168270" y="5583500"/>
              <a:ext cx="124630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Freeform 518"/>
            <p:cNvSpPr>
              <a:spLocks/>
            </p:cNvSpPr>
            <p:nvPr/>
          </p:nvSpPr>
          <p:spPr bwMode="auto">
            <a:xfrm>
              <a:off x="1782054" y="5666865"/>
              <a:ext cx="191739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Freeform 519"/>
            <p:cNvSpPr>
              <a:spLocks/>
            </p:cNvSpPr>
            <p:nvPr/>
          </p:nvSpPr>
          <p:spPr bwMode="auto">
            <a:xfrm>
              <a:off x="3200916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Freeform 520"/>
            <p:cNvSpPr>
              <a:spLocks/>
            </p:cNvSpPr>
            <p:nvPr/>
          </p:nvSpPr>
          <p:spPr bwMode="auto">
            <a:xfrm>
              <a:off x="2836613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Freeform 521"/>
            <p:cNvSpPr>
              <a:spLocks/>
            </p:cNvSpPr>
            <p:nvPr/>
          </p:nvSpPr>
          <p:spPr bwMode="auto">
            <a:xfrm>
              <a:off x="2718832" y="5299075"/>
              <a:ext cx="9997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Freeform 522"/>
            <p:cNvSpPr>
              <a:spLocks/>
            </p:cNvSpPr>
            <p:nvPr/>
          </p:nvSpPr>
          <p:spPr bwMode="auto">
            <a:xfrm>
              <a:off x="3413197" y="5411864"/>
              <a:ext cx="150651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Freeform 523"/>
            <p:cNvSpPr>
              <a:spLocks/>
            </p:cNvSpPr>
            <p:nvPr/>
          </p:nvSpPr>
          <p:spPr bwMode="auto">
            <a:xfrm>
              <a:off x="849386" y="5603115"/>
              <a:ext cx="220499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Freeform 524"/>
            <p:cNvSpPr>
              <a:spLocks/>
            </p:cNvSpPr>
            <p:nvPr/>
          </p:nvSpPr>
          <p:spPr bwMode="auto">
            <a:xfrm>
              <a:off x="530280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Freeform 525"/>
            <p:cNvSpPr>
              <a:spLocks/>
            </p:cNvSpPr>
            <p:nvPr/>
          </p:nvSpPr>
          <p:spPr bwMode="auto">
            <a:xfrm>
              <a:off x="311150" y="5717866"/>
              <a:ext cx="204064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Freeform 526"/>
            <p:cNvSpPr>
              <a:spLocks/>
            </p:cNvSpPr>
            <p:nvPr/>
          </p:nvSpPr>
          <p:spPr bwMode="auto">
            <a:xfrm>
              <a:off x="1273949" y="5919906"/>
              <a:ext cx="91761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Freeform 527"/>
            <p:cNvSpPr>
              <a:spLocks/>
            </p:cNvSpPr>
            <p:nvPr/>
          </p:nvSpPr>
          <p:spPr bwMode="auto">
            <a:xfrm>
              <a:off x="1071255" y="5557999"/>
              <a:ext cx="108194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Freeform 528"/>
            <p:cNvSpPr>
              <a:spLocks/>
            </p:cNvSpPr>
            <p:nvPr/>
          </p:nvSpPr>
          <p:spPr bwMode="auto">
            <a:xfrm>
              <a:off x="1449252" y="5583500"/>
              <a:ext cx="91761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" name="Freeform 529"/>
            <p:cNvSpPr>
              <a:spLocks/>
            </p:cNvSpPr>
            <p:nvPr/>
          </p:nvSpPr>
          <p:spPr bwMode="auto">
            <a:xfrm>
              <a:off x="1964206" y="5666865"/>
              <a:ext cx="138325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" name="Freeform 530"/>
            <p:cNvSpPr>
              <a:spLocks/>
            </p:cNvSpPr>
            <p:nvPr/>
          </p:nvSpPr>
          <p:spPr bwMode="auto">
            <a:xfrm>
              <a:off x="724757" y="5496210"/>
              <a:ext cx="109564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" name="Freeform 531"/>
            <p:cNvSpPr>
              <a:spLocks/>
            </p:cNvSpPr>
            <p:nvPr/>
          </p:nvSpPr>
          <p:spPr bwMode="auto">
            <a:xfrm>
              <a:off x="1605382" y="5481499"/>
              <a:ext cx="160238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4" name="Line 534"/>
          <p:cNvSpPr>
            <a:spLocks noChangeShapeType="1"/>
          </p:cNvSpPr>
          <p:nvPr userDrawn="1"/>
        </p:nvSpPr>
        <p:spPr bwMode="auto">
          <a:xfrm>
            <a:off x="243127" y="5932967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icture Placeholder 15"/>
          <p:cNvSpPr>
            <a:spLocks noGrp="1" noChangeAspect="1"/>
          </p:cNvSpPr>
          <p:nvPr>
            <p:ph type="pic" sz="quarter" idx="19"/>
          </p:nvPr>
        </p:nvSpPr>
        <p:spPr>
          <a:xfrm>
            <a:off x="990600" y="838200"/>
            <a:ext cx="3429000" cy="48768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it-IT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Fare clic sull'icona per inserire un'immagine</a:t>
            </a:r>
            <a:endParaRPr lang="en-US" dirty="0"/>
          </a:p>
        </p:txBody>
      </p:sp>
      <p:sp>
        <p:nvSpPr>
          <p:cNvPr id="11" name="Picture Placeholder 15"/>
          <p:cNvSpPr>
            <a:spLocks noGrp="1" noChangeAspect="1"/>
          </p:cNvSpPr>
          <p:nvPr>
            <p:ph type="pic" sz="quarter" idx="20"/>
          </p:nvPr>
        </p:nvSpPr>
        <p:spPr>
          <a:xfrm>
            <a:off x="4800600" y="838200"/>
            <a:ext cx="3429000" cy="48768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it-IT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Fare clic sull'icona per inserire un'immagine</a:t>
            </a:r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5943600"/>
            <a:ext cx="3429000" cy="609600"/>
          </a:xfrm>
        </p:spPr>
        <p:txBody>
          <a:bodyPr anchor="ctr" anchorCtr="0">
            <a:normAutofit/>
          </a:bodyPr>
          <a:lstStyle>
            <a:lvl1pPr marL="0" marR="0" indent="0" algn="ctr">
              <a:buFontTx/>
              <a:buNone/>
              <a:defRPr lang="en-US" sz="1600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ctr" rtl="0" eaLnBrk="1" latinLnBrk="0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876800" y="5943600"/>
            <a:ext cx="3429000" cy="609600"/>
          </a:xfrm>
        </p:spPr>
        <p:txBody>
          <a:bodyPr anchor="ctr" anchorCtr="0">
            <a:normAutofit/>
          </a:bodyPr>
          <a:lstStyle>
            <a:lvl1pPr marL="0" marR="0" indent="0" algn="ctr">
              <a:buFontTx/>
              <a:buNone/>
              <a:defRPr lang="en-US" sz="1600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ctr" rtl="0" eaLnBrk="1" latinLnBrk="0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pull/>
      </p:transition>
    </mc:Choice>
    <mc:Fallback>
      <p:transition spd="slow" advClick="0" advTm="3000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838200" y="16002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it-IT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Fare clic sull'icona per inserire un'immagine</a:t>
            </a:r>
            <a:endParaRPr lang="en-US" dirty="0"/>
          </a:p>
        </p:txBody>
      </p:sp>
      <p:sp>
        <p:nvSpPr>
          <p:cNvPr id="11" name="Picture Placeholder 15"/>
          <p:cNvSpPr>
            <a:spLocks noGrp="1" noChangeAspect="1"/>
          </p:cNvSpPr>
          <p:nvPr>
            <p:ph type="pic" sz="quarter" idx="22"/>
          </p:nvPr>
        </p:nvSpPr>
        <p:spPr>
          <a:xfrm>
            <a:off x="4724400" y="16002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it-IT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Fare clic sull'icona per inserire un'immagine</a:t>
            </a:r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267200"/>
            <a:ext cx="3657600" cy="838200"/>
          </a:xfrm>
        </p:spPr>
        <p:txBody>
          <a:bodyPr anchor="t" anchorCtr="0">
            <a:normAutofit/>
          </a:bodyPr>
          <a:lstStyle>
            <a:lvl1pPr marL="0" marR="0" indent="0" algn="ctr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4724400" y="4267200"/>
            <a:ext cx="3657600" cy="838200"/>
          </a:xfrm>
        </p:spPr>
        <p:txBody>
          <a:bodyPr anchor="t" anchorCtr="0">
            <a:normAutofit/>
          </a:bodyPr>
          <a:lstStyle>
            <a:lvl1pPr marL="0" marR="0" indent="0" algn="ctr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pull/>
      </p:transition>
    </mc:Choice>
    <mc:Fallback>
      <p:transition spd="slow" advClick="0" advTm="3000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914400" y="6858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it-IT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Fare clic sull'icona per inserire un'immagine</a:t>
            </a:r>
            <a:endParaRPr lang="en-US" dirty="0"/>
          </a:p>
        </p:txBody>
      </p:sp>
      <p:sp>
        <p:nvSpPr>
          <p:cNvPr id="11" name="Picture Placeholder 15"/>
          <p:cNvSpPr>
            <a:spLocks noGrp="1" noChangeAspect="1"/>
          </p:cNvSpPr>
          <p:nvPr>
            <p:ph type="pic" sz="quarter" idx="22"/>
          </p:nvPr>
        </p:nvSpPr>
        <p:spPr>
          <a:xfrm>
            <a:off x="4648200" y="6858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it-IT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Fare clic sull'icona per inserire un'immagine</a:t>
            </a:r>
            <a:endParaRPr lang="en-US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4648200" y="3276600"/>
            <a:ext cx="3657600" cy="2514600"/>
          </a:xfrm>
        </p:spPr>
        <p:txBody>
          <a:bodyPr anchor="t" anchorCtr="0">
            <a:normAutofit/>
          </a:bodyPr>
          <a:lstStyle>
            <a:lvl1pPr marL="0" marR="0" indent="0" algn="l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Picture Placeholder 15"/>
          <p:cNvSpPr>
            <a:spLocks noGrp="1" noChangeAspect="1"/>
          </p:cNvSpPr>
          <p:nvPr>
            <p:ph type="pic" sz="quarter" idx="24"/>
          </p:nvPr>
        </p:nvSpPr>
        <p:spPr>
          <a:xfrm>
            <a:off x="914400" y="32766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it-IT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Fare clic sull'icona per inserire un'immagine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pull/>
      </p:transition>
    </mc:Choice>
    <mc:Fallback>
      <p:transition spd="slow" advClick="0" advTm="3000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304800" y="304800"/>
            <a:ext cx="4229100" cy="5638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it-IT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Fare clic sull'icona per inserire un'immagine</a:t>
            </a:r>
            <a:endParaRPr lang="en-US" dirty="0"/>
          </a:p>
        </p:txBody>
      </p:sp>
      <p:sp>
        <p:nvSpPr>
          <p:cNvPr id="13" name="Picture Placeholder 15"/>
          <p:cNvSpPr>
            <a:spLocks noGrp="1" noChangeAspect="1"/>
          </p:cNvSpPr>
          <p:nvPr>
            <p:ph type="pic" sz="quarter" idx="25"/>
          </p:nvPr>
        </p:nvSpPr>
        <p:spPr>
          <a:xfrm>
            <a:off x="4648200" y="6858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it-IT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Fare clic sull'icona per inserire un'immagine</a:t>
            </a:r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4648200" y="3276600"/>
            <a:ext cx="3657600" cy="2514600"/>
          </a:xfrm>
        </p:spPr>
        <p:txBody>
          <a:bodyPr anchor="t" anchorCtr="0">
            <a:normAutofit/>
          </a:bodyPr>
          <a:lstStyle>
            <a:lvl1pPr marL="0" marR="0" indent="0" algn="l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ingham.jpg"/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6786"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11" name="Rounded Rectangle 10"/>
          <p:cNvSpPr/>
          <p:nvPr/>
        </p:nvSpPr>
        <p:spPr>
          <a:xfrm>
            <a:off x="319327" y="304800"/>
            <a:ext cx="8534400" cy="55626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19327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86027" y="533400"/>
            <a:ext cx="8001000" cy="4999074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2754" y="4537508"/>
            <a:ext cx="8915046" cy="1406092"/>
            <a:chOff x="311150" y="5299075"/>
            <a:chExt cx="6743700" cy="1063625"/>
          </a:xfrm>
          <a:solidFill>
            <a:schemeClr val="accent2"/>
          </a:solidFill>
        </p:grpSpPr>
        <p:sp>
          <p:nvSpPr>
            <p:cNvPr id="15" name="Freeform 3"/>
            <p:cNvSpPr>
              <a:spLocks/>
            </p:cNvSpPr>
            <p:nvPr/>
          </p:nvSpPr>
          <p:spPr bwMode="auto">
            <a:xfrm>
              <a:off x="4488870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"/>
            <p:cNvSpPr>
              <a:spLocks/>
            </p:cNvSpPr>
            <p:nvPr/>
          </p:nvSpPr>
          <p:spPr bwMode="auto">
            <a:xfrm>
              <a:off x="4374583" y="5589850"/>
              <a:ext cx="142467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3657548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4789460" y="5589850"/>
              <a:ext cx="144034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5155805" y="5673215"/>
              <a:ext cx="219181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3500991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3917434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4189844" y="5305425"/>
              <a:ext cx="112722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3338171" y="5418214"/>
              <a:ext cx="172213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6189086" y="5609465"/>
              <a:ext cx="250492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6646234" y="5673215"/>
              <a:ext cx="159689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6823144" y="5724216"/>
              <a:ext cx="231706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5850922" y="5926256"/>
              <a:ext cx="104893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6062275" y="5564349"/>
              <a:ext cx="12524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5650528" y="5589850"/>
              <a:ext cx="104893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5008641" y="5673215"/>
              <a:ext cx="158123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6458365" y="5502560"/>
              <a:ext cx="125246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5393773" y="5487849"/>
              <a:ext cx="183172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6196914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6192217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5883798" y="5862505"/>
              <a:ext cx="2364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4"/>
            <p:cNvSpPr>
              <a:spLocks/>
            </p:cNvSpPr>
            <p:nvPr/>
          </p:nvSpPr>
          <p:spPr bwMode="auto">
            <a:xfrm>
              <a:off x="5968340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5"/>
            <p:cNvSpPr>
              <a:spLocks/>
            </p:cNvSpPr>
            <p:nvPr/>
          </p:nvSpPr>
          <p:spPr bwMode="auto">
            <a:xfrm>
              <a:off x="6256406" y="5837985"/>
              <a:ext cx="154992" cy="524715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6"/>
            <p:cNvSpPr>
              <a:spLocks/>
            </p:cNvSpPr>
            <p:nvPr/>
          </p:nvSpPr>
          <p:spPr bwMode="auto">
            <a:xfrm>
              <a:off x="6276758" y="5890947"/>
              <a:ext cx="234837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5990258" y="5740889"/>
              <a:ext cx="272410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8"/>
            <p:cNvSpPr>
              <a:spLocks/>
            </p:cNvSpPr>
            <p:nvPr/>
          </p:nvSpPr>
          <p:spPr bwMode="auto">
            <a:xfrm>
              <a:off x="6034094" y="5678120"/>
              <a:ext cx="270845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9"/>
            <p:cNvSpPr>
              <a:spLocks/>
            </p:cNvSpPr>
            <p:nvPr/>
          </p:nvSpPr>
          <p:spPr bwMode="auto">
            <a:xfrm>
              <a:off x="6079496" y="5623196"/>
              <a:ext cx="123680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0"/>
            <p:cNvSpPr>
              <a:spLocks/>
            </p:cNvSpPr>
            <p:nvPr/>
          </p:nvSpPr>
          <p:spPr bwMode="auto">
            <a:xfrm>
              <a:off x="5985561" y="5693812"/>
              <a:ext cx="186304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1"/>
            <p:cNvSpPr>
              <a:spLocks/>
            </p:cNvSpPr>
            <p:nvPr/>
          </p:nvSpPr>
          <p:spPr bwMode="auto">
            <a:xfrm>
              <a:off x="5764815" y="6012564"/>
              <a:ext cx="154992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2"/>
            <p:cNvSpPr>
              <a:spLocks/>
            </p:cNvSpPr>
            <p:nvPr/>
          </p:nvSpPr>
          <p:spPr bwMode="auto">
            <a:xfrm>
              <a:off x="5785167" y="5781101"/>
              <a:ext cx="186304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5540937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5747594" y="5822293"/>
              <a:ext cx="154992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5483011" y="5862505"/>
              <a:ext cx="234836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6"/>
            <p:cNvSpPr>
              <a:spLocks/>
            </p:cNvSpPr>
            <p:nvPr/>
          </p:nvSpPr>
          <p:spPr bwMode="auto">
            <a:xfrm>
              <a:off x="5885364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7"/>
            <p:cNvSpPr>
              <a:spLocks/>
            </p:cNvSpPr>
            <p:nvPr/>
          </p:nvSpPr>
          <p:spPr bwMode="auto">
            <a:xfrm>
              <a:off x="5226256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38"/>
            <p:cNvSpPr>
              <a:spLocks/>
            </p:cNvSpPr>
            <p:nvPr/>
          </p:nvSpPr>
          <p:spPr bwMode="auto">
            <a:xfrm>
              <a:off x="5559724" y="5924294"/>
              <a:ext cx="250493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39"/>
            <p:cNvSpPr>
              <a:spLocks/>
            </p:cNvSpPr>
            <p:nvPr/>
          </p:nvSpPr>
          <p:spPr bwMode="auto">
            <a:xfrm>
              <a:off x="5467355" y="5810524"/>
              <a:ext cx="112722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0"/>
            <p:cNvSpPr>
              <a:spLocks/>
            </p:cNvSpPr>
            <p:nvPr/>
          </p:nvSpPr>
          <p:spPr bwMode="auto">
            <a:xfrm>
              <a:off x="5241912" y="5862505"/>
              <a:ext cx="170648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5301404" y="5839947"/>
              <a:ext cx="252058" cy="433503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5802389" y="5816409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5816479" y="5868390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5351503" y="5737947"/>
              <a:ext cx="197262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5"/>
            <p:cNvSpPr>
              <a:spLocks/>
            </p:cNvSpPr>
            <p:nvPr/>
          </p:nvSpPr>
          <p:spPr bwMode="auto">
            <a:xfrm>
              <a:off x="5695930" y="5651639"/>
              <a:ext cx="320943" cy="674772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6"/>
            <p:cNvSpPr>
              <a:spLocks/>
            </p:cNvSpPr>
            <p:nvPr/>
          </p:nvSpPr>
          <p:spPr bwMode="auto">
            <a:xfrm>
              <a:off x="5606692" y="5637908"/>
              <a:ext cx="198828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47"/>
            <p:cNvSpPr>
              <a:spLocks/>
            </p:cNvSpPr>
            <p:nvPr/>
          </p:nvSpPr>
          <p:spPr bwMode="auto">
            <a:xfrm>
              <a:off x="5337413" y="5632023"/>
              <a:ext cx="30685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48"/>
            <p:cNvSpPr>
              <a:spLocks/>
            </p:cNvSpPr>
            <p:nvPr/>
          </p:nvSpPr>
          <p:spPr bwMode="auto">
            <a:xfrm>
              <a:off x="5315494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9"/>
            <p:cNvSpPr>
              <a:spLocks/>
            </p:cNvSpPr>
            <p:nvPr/>
          </p:nvSpPr>
          <p:spPr bwMode="auto">
            <a:xfrm>
              <a:off x="5154240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0"/>
            <p:cNvSpPr>
              <a:spLocks/>
            </p:cNvSpPr>
            <p:nvPr/>
          </p:nvSpPr>
          <p:spPr bwMode="auto">
            <a:xfrm>
              <a:off x="5169895" y="5781101"/>
              <a:ext cx="134640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1"/>
            <p:cNvSpPr>
              <a:spLocks/>
            </p:cNvSpPr>
            <p:nvPr/>
          </p:nvSpPr>
          <p:spPr bwMode="auto">
            <a:xfrm>
              <a:off x="4991420" y="5651639"/>
              <a:ext cx="198828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2"/>
            <p:cNvSpPr>
              <a:spLocks/>
            </p:cNvSpPr>
            <p:nvPr/>
          </p:nvSpPr>
          <p:spPr bwMode="auto">
            <a:xfrm>
              <a:off x="5141715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3"/>
            <p:cNvSpPr>
              <a:spLocks/>
            </p:cNvSpPr>
            <p:nvPr/>
          </p:nvSpPr>
          <p:spPr bwMode="auto">
            <a:xfrm>
              <a:off x="4949149" y="5862505"/>
              <a:ext cx="170648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4"/>
            <p:cNvSpPr>
              <a:spLocks/>
            </p:cNvSpPr>
            <p:nvPr/>
          </p:nvSpPr>
          <p:spPr bwMode="auto">
            <a:xfrm>
              <a:off x="5241912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5"/>
            <p:cNvSpPr>
              <a:spLocks/>
            </p:cNvSpPr>
            <p:nvPr/>
          </p:nvSpPr>
          <p:spPr bwMode="auto">
            <a:xfrm>
              <a:off x="5074395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6"/>
            <p:cNvSpPr>
              <a:spLocks/>
            </p:cNvSpPr>
            <p:nvPr/>
          </p:nvSpPr>
          <p:spPr bwMode="auto">
            <a:xfrm>
              <a:off x="6555431" y="5731081"/>
              <a:ext cx="272410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7"/>
            <p:cNvSpPr>
              <a:spLocks/>
            </p:cNvSpPr>
            <p:nvPr/>
          </p:nvSpPr>
          <p:spPr bwMode="auto">
            <a:xfrm>
              <a:off x="6571087" y="5861524"/>
              <a:ext cx="172213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8"/>
            <p:cNvSpPr>
              <a:spLocks/>
            </p:cNvSpPr>
            <p:nvPr/>
          </p:nvSpPr>
          <p:spPr bwMode="auto">
            <a:xfrm>
              <a:off x="6632144" y="5838967"/>
              <a:ext cx="250493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9"/>
            <p:cNvSpPr>
              <a:spLocks/>
            </p:cNvSpPr>
            <p:nvPr/>
          </p:nvSpPr>
          <p:spPr bwMode="auto">
            <a:xfrm>
              <a:off x="6644669" y="5692831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0"/>
            <p:cNvSpPr>
              <a:spLocks/>
            </p:cNvSpPr>
            <p:nvPr/>
          </p:nvSpPr>
          <p:spPr bwMode="auto">
            <a:xfrm>
              <a:off x="6483415" y="6011583"/>
              <a:ext cx="112721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1"/>
            <p:cNvSpPr>
              <a:spLocks/>
            </p:cNvSpPr>
            <p:nvPr/>
          </p:nvSpPr>
          <p:spPr bwMode="auto">
            <a:xfrm>
              <a:off x="6499070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2"/>
            <p:cNvSpPr>
              <a:spLocks/>
            </p:cNvSpPr>
            <p:nvPr/>
          </p:nvSpPr>
          <p:spPr bwMode="auto">
            <a:xfrm>
              <a:off x="6320595" y="5650657"/>
              <a:ext cx="198828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3"/>
            <p:cNvSpPr>
              <a:spLocks/>
            </p:cNvSpPr>
            <p:nvPr/>
          </p:nvSpPr>
          <p:spPr bwMode="auto">
            <a:xfrm>
              <a:off x="6470890" y="5821313"/>
              <a:ext cx="112721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4"/>
            <p:cNvSpPr>
              <a:spLocks/>
            </p:cNvSpPr>
            <p:nvPr/>
          </p:nvSpPr>
          <p:spPr bwMode="auto">
            <a:xfrm>
              <a:off x="6278324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5"/>
            <p:cNvSpPr>
              <a:spLocks/>
            </p:cNvSpPr>
            <p:nvPr/>
          </p:nvSpPr>
          <p:spPr bwMode="auto">
            <a:xfrm>
              <a:off x="6571087" y="575952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66"/>
            <p:cNvSpPr>
              <a:spLocks/>
            </p:cNvSpPr>
            <p:nvPr/>
          </p:nvSpPr>
          <p:spPr bwMode="auto">
            <a:xfrm>
              <a:off x="6403570" y="5648697"/>
              <a:ext cx="198828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67"/>
            <p:cNvSpPr>
              <a:spLocks/>
            </p:cNvSpPr>
            <p:nvPr/>
          </p:nvSpPr>
          <p:spPr bwMode="auto">
            <a:xfrm>
              <a:off x="4720575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8"/>
            <p:cNvSpPr>
              <a:spLocks/>
            </p:cNvSpPr>
            <p:nvPr/>
          </p:nvSpPr>
          <p:spPr bwMode="auto">
            <a:xfrm>
              <a:off x="4847387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69"/>
            <p:cNvSpPr>
              <a:spLocks/>
            </p:cNvSpPr>
            <p:nvPr/>
          </p:nvSpPr>
          <p:spPr bwMode="auto">
            <a:xfrm>
              <a:off x="499768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0"/>
            <p:cNvSpPr>
              <a:spLocks/>
            </p:cNvSpPr>
            <p:nvPr/>
          </p:nvSpPr>
          <p:spPr bwMode="auto">
            <a:xfrm>
              <a:off x="4870871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1"/>
            <p:cNvSpPr>
              <a:spLocks/>
            </p:cNvSpPr>
            <p:nvPr/>
          </p:nvSpPr>
          <p:spPr bwMode="auto">
            <a:xfrm>
              <a:off x="4805116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2"/>
            <p:cNvSpPr>
              <a:spLocks/>
            </p:cNvSpPr>
            <p:nvPr/>
          </p:nvSpPr>
          <p:spPr bwMode="auto">
            <a:xfrm>
              <a:off x="473936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3"/>
            <p:cNvSpPr>
              <a:spLocks/>
            </p:cNvSpPr>
            <p:nvPr/>
          </p:nvSpPr>
          <p:spPr bwMode="auto">
            <a:xfrm>
              <a:off x="490374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4"/>
            <p:cNvSpPr>
              <a:spLocks/>
            </p:cNvSpPr>
            <p:nvPr/>
          </p:nvSpPr>
          <p:spPr bwMode="auto">
            <a:xfrm>
              <a:off x="487556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5"/>
            <p:cNvSpPr>
              <a:spLocks/>
            </p:cNvSpPr>
            <p:nvPr/>
          </p:nvSpPr>
          <p:spPr bwMode="auto">
            <a:xfrm>
              <a:off x="4942887" y="5888986"/>
              <a:ext cx="81410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76"/>
            <p:cNvSpPr>
              <a:spLocks/>
            </p:cNvSpPr>
            <p:nvPr/>
          </p:nvSpPr>
          <p:spPr bwMode="auto">
            <a:xfrm>
              <a:off x="496323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77"/>
            <p:cNvSpPr>
              <a:spLocks/>
            </p:cNvSpPr>
            <p:nvPr/>
          </p:nvSpPr>
          <p:spPr bwMode="auto">
            <a:xfrm>
              <a:off x="5129191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8"/>
            <p:cNvSpPr>
              <a:spLocks/>
            </p:cNvSpPr>
            <p:nvPr/>
          </p:nvSpPr>
          <p:spPr bwMode="auto">
            <a:xfrm>
              <a:off x="5096314" y="6005698"/>
              <a:ext cx="12211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79"/>
            <p:cNvSpPr>
              <a:spLocks/>
            </p:cNvSpPr>
            <p:nvPr/>
          </p:nvSpPr>
          <p:spPr bwMode="auto">
            <a:xfrm>
              <a:off x="5232519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0"/>
            <p:cNvSpPr>
              <a:spLocks/>
            </p:cNvSpPr>
            <p:nvPr/>
          </p:nvSpPr>
          <p:spPr bwMode="auto">
            <a:xfrm>
              <a:off x="5141715" y="6017468"/>
              <a:ext cx="101763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1"/>
            <p:cNvSpPr>
              <a:spLocks/>
            </p:cNvSpPr>
            <p:nvPr/>
          </p:nvSpPr>
          <p:spPr bwMode="auto">
            <a:xfrm>
              <a:off x="5262265" y="6053756"/>
              <a:ext cx="156557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2"/>
            <p:cNvSpPr>
              <a:spLocks/>
            </p:cNvSpPr>
            <p:nvPr/>
          </p:nvSpPr>
          <p:spPr bwMode="auto">
            <a:xfrm>
              <a:off x="5028994" y="5978237"/>
              <a:ext cx="123680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3"/>
            <p:cNvSpPr>
              <a:spLocks/>
            </p:cNvSpPr>
            <p:nvPr/>
          </p:nvSpPr>
          <p:spPr bwMode="auto">
            <a:xfrm>
              <a:off x="5407863" y="6025314"/>
              <a:ext cx="178476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auto">
            <a:xfrm>
              <a:off x="5201207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5"/>
            <p:cNvSpPr>
              <a:spLocks/>
            </p:cNvSpPr>
            <p:nvPr/>
          </p:nvSpPr>
          <p:spPr bwMode="auto">
            <a:xfrm>
              <a:off x="5354634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6"/>
            <p:cNvSpPr>
              <a:spLocks/>
            </p:cNvSpPr>
            <p:nvPr/>
          </p:nvSpPr>
          <p:spPr bwMode="auto">
            <a:xfrm>
              <a:off x="546422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87"/>
            <p:cNvSpPr>
              <a:spLocks/>
            </p:cNvSpPr>
            <p:nvPr/>
          </p:nvSpPr>
          <p:spPr bwMode="auto">
            <a:xfrm>
              <a:off x="537185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8"/>
            <p:cNvSpPr>
              <a:spLocks/>
            </p:cNvSpPr>
            <p:nvPr/>
          </p:nvSpPr>
          <p:spPr bwMode="auto">
            <a:xfrm>
              <a:off x="5132322" y="6017468"/>
              <a:ext cx="75147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9"/>
            <p:cNvSpPr>
              <a:spLocks/>
            </p:cNvSpPr>
            <p:nvPr/>
          </p:nvSpPr>
          <p:spPr bwMode="auto">
            <a:xfrm>
              <a:off x="5083789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0"/>
            <p:cNvSpPr>
              <a:spLocks/>
            </p:cNvSpPr>
            <p:nvPr/>
          </p:nvSpPr>
          <p:spPr bwMode="auto">
            <a:xfrm>
              <a:off x="537498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1"/>
            <p:cNvSpPr>
              <a:spLocks/>
            </p:cNvSpPr>
            <p:nvPr/>
          </p:nvSpPr>
          <p:spPr bwMode="auto">
            <a:xfrm>
              <a:off x="5065002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2"/>
            <p:cNvSpPr>
              <a:spLocks/>
            </p:cNvSpPr>
            <p:nvPr/>
          </p:nvSpPr>
          <p:spPr bwMode="auto">
            <a:xfrm>
              <a:off x="520590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3"/>
            <p:cNvSpPr>
              <a:spLocks/>
            </p:cNvSpPr>
            <p:nvPr/>
          </p:nvSpPr>
          <p:spPr bwMode="auto">
            <a:xfrm>
              <a:off x="5310797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4"/>
            <p:cNvSpPr>
              <a:spLocks/>
            </p:cNvSpPr>
            <p:nvPr/>
          </p:nvSpPr>
          <p:spPr bwMode="auto">
            <a:xfrm>
              <a:off x="543917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95"/>
            <p:cNvSpPr>
              <a:spLocks/>
            </p:cNvSpPr>
            <p:nvPr/>
          </p:nvSpPr>
          <p:spPr bwMode="auto">
            <a:xfrm>
              <a:off x="5559724" y="6167525"/>
              <a:ext cx="7514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6"/>
            <p:cNvSpPr>
              <a:spLocks/>
            </p:cNvSpPr>
            <p:nvPr/>
          </p:nvSpPr>
          <p:spPr bwMode="auto">
            <a:xfrm>
              <a:off x="5536240" y="6005698"/>
              <a:ext cx="87673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97"/>
            <p:cNvSpPr>
              <a:spLocks/>
            </p:cNvSpPr>
            <p:nvPr/>
          </p:nvSpPr>
          <p:spPr bwMode="auto">
            <a:xfrm>
              <a:off x="5611388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98"/>
            <p:cNvSpPr>
              <a:spLocks/>
            </p:cNvSpPr>
            <p:nvPr/>
          </p:nvSpPr>
          <p:spPr bwMode="auto">
            <a:xfrm>
              <a:off x="556911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99"/>
            <p:cNvSpPr>
              <a:spLocks/>
            </p:cNvSpPr>
            <p:nvPr/>
          </p:nvSpPr>
          <p:spPr bwMode="auto">
            <a:xfrm>
              <a:off x="5656790" y="6053756"/>
              <a:ext cx="112721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00"/>
            <p:cNvSpPr>
              <a:spLocks/>
            </p:cNvSpPr>
            <p:nvPr/>
          </p:nvSpPr>
          <p:spPr bwMode="auto">
            <a:xfrm>
              <a:off x="5487707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1"/>
            <p:cNvSpPr>
              <a:spLocks/>
            </p:cNvSpPr>
            <p:nvPr/>
          </p:nvSpPr>
          <p:spPr bwMode="auto">
            <a:xfrm>
              <a:off x="5556593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02"/>
            <p:cNvSpPr>
              <a:spLocks/>
            </p:cNvSpPr>
            <p:nvPr/>
          </p:nvSpPr>
          <p:spPr bwMode="auto">
            <a:xfrm>
              <a:off x="4531140" y="6025314"/>
              <a:ext cx="178476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03"/>
            <p:cNvSpPr>
              <a:spLocks/>
            </p:cNvSpPr>
            <p:nvPr/>
          </p:nvSpPr>
          <p:spPr bwMode="auto">
            <a:xfrm>
              <a:off x="4587501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04"/>
            <p:cNvSpPr>
              <a:spLocks/>
            </p:cNvSpPr>
            <p:nvPr/>
          </p:nvSpPr>
          <p:spPr bwMode="auto">
            <a:xfrm>
              <a:off x="4495132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05"/>
            <p:cNvSpPr>
              <a:spLocks/>
            </p:cNvSpPr>
            <p:nvPr/>
          </p:nvSpPr>
          <p:spPr bwMode="auto">
            <a:xfrm>
              <a:off x="4562452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06"/>
            <p:cNvSpPr>
              <a:spLocks/>
            </p:cNvSpPr>
            <p:nvPr/>
          </p:nvSpPr>
          <p:spPr bwMode="auto">
            <a:xfrm>
              <a:off x="4683001" y="6167525"/>
              <a:ext cx="7514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07"/>
            <p:cNvSpPr>
              <a:spLocks/>
            </p:cNvSpPr>
            <p:nvPr/>
          </p:nvSpPr>
          <p:spPr bwMode="auto">
            <a:xfrm>
              <a:off x="4659517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08"/>
            <p:cNvSpPr>
              <a:spLocks/>
            </p:cNvSpPr>
            <p:nvPr/>
          </p:nvSpPr>
          <p:spPr bwMode="auto">
            <a:xfrm>
              <a:off x="4734665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09"/>
            <p:cNvSpPr>
              <a:spLocks/>
            </p:cNvSpPr>
            <p:nvPr/>
          </p:nvSpPr>
          <p:spPr bwMode="auto">
            <a:xfrm>
              <a:off x="4692395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0"/>
            <p:cNvSpPr>
              <a:spLocks/>
            </p:cNvSpPr>
            <p:nvPr/>
          </p:nvSpPr>
          <p:spPr bwMode="auto">
            <a:xfrm>
              <a:off x="4780067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11"/>
            <p:cNvSpPr>
              <a:spLocks/>
            </p:cNvSpPr>
            <p:nvPr/>
          </p:nvSpPr>
          <p:spPr bwMode="auto">
            <a:xfrm>
              <a:off x="4610984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12"/>
            <p:cNvSpPr>
              <a:spLocks/>
            </p:cNvSpPr>
            <p:nvPr/>
          </p:nvSpPr>
          <p:spPr bwMode="auto">
            <a:xfrm>
              <a:off x="4679870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13"/>
            <p:cNvSpPr>
              <a:spLocks/>
            </p:cNvSpPr>
            <p:nvPr/>
          </p:nvSpPr>
          <p:spPr bwMode="auto">
            <a:xfrm>
              <a:off x="3576138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14"/>
            <p:cNvSpPr>
              <a:spLocks/>
            </p:cNvSpPr>
            <p:nvPr/>
          </p:nvSpPr>
          <p:spPr bwMode="auto">
            <a:xfrm>
              <a:off x="370295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15"/>
            <p:cNvSpPr>
              <a:spLocks/>
            </p:cNvSpPr>
            <p:nvPr/>
          </p:nvSpPr>
          <p:spPr bwMode="auto">
            <a:xfrm>
              <a:off x="385324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16"/>
            <p:cNvSpPr>
              <a:spLocks/>
            </p:cNvSpPr>
            <p:nvPr/>
          </p:nvSpPr>
          <p:spPr bwMode="auto">
            <a:xfrm>
              <a:off x="3726434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17"/>
            <p:cNvSpPr>
              <a:spLocks/>
            </p:cNvSpPr>
            <p:nvPr/>
          </p:nvSpPr>
          <p:spPr bwMode="auto">
            <a:xfrm>
              <a:off x="366068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18"/>
            <p:cNvSpPr>
              <a:spLocks/>
            </p:cNvSpPr>
            <p:nvPr/>
          </p:nvSpPr>
          <p:spPr bwMode="auto">
            <a:xfrm>
              <a:off x="359492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19"/>
            <p:cNvSpPr>
              <a:spLocks/>
            </p:cNvSpPr>
            <p:nvPr/>
          </p:nvSpPr>
          <p:spPr bwMode="auto">
            <a:xfrm>
              <a:off x="3759311" y="5971371"/>
              <a:ext cx="178475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20"/>
            <p:cNvSpPr>
              <a:spLocks/>
            </p:cNvSpPr>
            <p:nvPr/>
          </p:nvSpPr>
          <p:spPr bwMode="auto">
            <a:xfrm>
              <a:off x="3731130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21"/>
            <p:cNvSpPr>
              <a:spLocks/>
            </p:cNvSpPr>
            <p:nvPr/>
          </p:nvSpPr>
          <p:spPr bwMode="auto">
            <a:xfrm>
              <a:off x="3798451" y="5888986"/>
              <a:ext cx="81409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22"/>
            <p:cNvSpPr>
              <a:spLocks/>
            </p:cNvSpPr>
            <p:nvPr/>
          </p:nvSpPr>
          <p:spPr bwMode="auto">
            <a:xfrm>
              <a:off x="3818803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23"/>
            <p:cNvSpPr>
              <a:spLocks/>
            </p:cNvSpPr>
            <p:nvPr/>
          </p:nvSpPr>
          <p:spPr bwMode="auto">
            <a:xfrm>
              <a:off x="3984754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24"/>
            <p:cNvSpPr>
              <a:spLocks/>
            </p:cNvSpPr>
            <p:nvPr/>
          </p:nvSpPr>
          <p:spPr bwMode="auto">
            <a:xfrm>
              <a:off x="3951877" y="6005698"/>
              <a:ext cx="12211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25"/>
            <p:cNvSpPr>
              <a:spLocks/>
            </p:cNvSpPr>
            <p:nvPr/>
          </p:nvSpPr>
          <p:spPr bwMode="auto">
            <a:xfrm>
              <a:off x="4088082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26"/>
            <p:cNvSpPr>
              <a:spLocks/>
            </p:cNvSpPr>
            <p:nvPr/>
          </p:nvSpPr>
          <p:spPr bwMode="auto">
            <a:xfrm>
              <a:off x="3997279" y="6017468"/>
              <a:ext cx="10176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27"/>
            <p:cNvSpPr>
              <a:spLocks/>
            </p:cNvSpPr>
            <p:nvPr/>
          </p:nvSpPr>
          <p:spPr bwMode="auto">
            <a:xfrm>
              <a:off x="4117828" y="6053756"/>
              <a:ext cx="156558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28"/>
            <p:cNvSpPr>
              <a:spLocks/>
            </p:cNvSpPr>
            <p:nvPr/>
          </p:nvSpPr>
          <p:spPr bwMode="auto">
            <a:xfrm>
              <a:off x="3884557" y="5978237"/>
              <a:ext cx="123681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29"/>
            <p:cNvSpPr>
              <a:spLocks/>
            </p:cNvSpPr>
            <p:nvPr/>
          </p:nvSpPr>
          <p:spPr bwMode="auto">
            <a:xfrm>
              <a:off x="4263427" y="6025314"/>
              <a:ext cx="178475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30"/>
            <p:cNvSpPr>
              <a:spLocks/>
            </p:cNvSpPr>
            <p:nvPr/>
          </p:nvSpPr>
          <p:spPr bwMode="auto">
            <a:xfrm>
              <a:off x="4056771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31"/>
            <p:cNvSpPr>
              <a:spLocks/>
            </p:cNvSpPr>
            <p:nvPr/>
          </p:nvSpPr>
          <p:spPr bwMode="auto">
            <a:xfrm>
              <a:off x="421019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32"/>
            <p:cNvSpPr>
              <a:spLocks/>
            </p:cNvSpPr>
            <p:nvPr/>
          </p:nvSpPr>
          <p:spPr bwMode="auto">
            <a:xfrm>
              <a:off x="4319788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33"/>
            <p:cNvSpPr>
              <a:spLocks/>
            </p:cNvSpPr>
            <p:nvPr/>
          </p:nvSpPr>
          <p:spPr bwMode="auto">
            <a:xfrm>
              <a:off x="4227418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34"/>
            <p:cNvSpPr>
              <a:spLocks/>
            </p:cNvSpPr>
            <p:nvPr/>
          </p:nvSpPr>
          <p:spPr bwMode="auto">
            <a:xfrm>
              <a:off x="3987885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35"/>
            <p:cNvSpPr>
              <a:spLocks/>
            </p:cNvSpPr>
            <p:nvPr/>
          </p:nvSpPr>
          <p:spPr bwMode="auto">
            <a:xfrm>
              <a:off x="3939352" y="6053756"/>
              <a:ext cx="114288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36"/>
            <p:cNvSpPr>
              <a:spLocks/>
            </p:cNvSpPr>
            <p:nvPr/>
          </p:nvSpPr>
          <p:spPr bwMode="auto">
            <a:xfrm>
              <a:off x="4230549" y="5971371"/>
              <a:ext cx="12994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37"/>
            <p:cNvSpPr>
              <a:spLocks/>
            </p:cNvSpPr>
            <p:nvPr/>
          </p:nvSpPr>
          <p:spPr bwMode="auto">
            <a:xfrm>
              <a:off x="3920565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38"/>
            <p:cNvSpPr>
              <a:spLocks/>
            </p:cNvSpPr>
            <p:nvPr/>
          </p:nvSpPr>
          <p:spPr bwMode="auto">
            <a:xfrm>
              <a:off x="4061467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39"/>
            <p:cNvSpPr>
              <a:spLocks/>
            </p:cNvSpPr>
            <p:nvPr/>
          </p:nvSpPr>
          <p:spPr bwMode="auto">
            <a:xfrm>
              <a:off x="4166361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40"/>
            <p:cNvSpPr>
              <a:spLocks/>
            </p:cNvSpPr>
            <p:nvPr/>
          </p:nvSpPr>
          <p:spPr bwMode="auto">
            <a:xfrm>
              <a:off x="4294738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41"/>
            <p:cNvSpPr>
              <a:spLocks/>
            </p:cNvSpPr>
            <p:nvPr/>
          </p:nvSpPr>
          <p:spPr bwMode="auto">
            <a:xfrm>
              <a:off x="4415288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42"/>
            <p:cNvSpPr>
              <a:spLocks/>
            </p:cNvSpPr>
            <p:nvPr/>
          </p:nvSpPr>
          <p:spPr bwMode="auto">
            <a:xfrm>
              <a:off x="4391804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43"/>
            <p:cNvSpPr>
              <a:spLocks/>
            </p:cNvSpPr>
            <p:nvPr/>
          </p:nvSpPr>
          <p:spPr bwMode="auto">
            <a:xfrm>
              <a:off x="4466952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44"/>
            <p:cNvSpPr>
              <a:spLocks/>
            </p:cNvSpPr>
            <p:nvPr/>
          </p:nvSpPr>
          <p:spPr bwMode="auto">
            <a:xfrm>
              <a:off x="4424681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5"/>
            <p:cNvSpPr>
              <a:spLocks/>
            </p:cNvSpPr>
            <p:nvPr/>
          </p:nvSpPr>
          <p:spPr bwMode="auto">
            <a:xfrm>
              <a:off x="4512354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46"/>
            <p:cNvSpPr>
              <a:spLocks/>
            </p:cNvSpPr>
            <p:nvPr/>
          </p:nvSpPr>
          <p:spPr bwMode="auto">
            <a:xfrm>
              <a:off x="4343271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47"/>
            <p:cNvSpPr>
              <a:spLocks/>
            </p:cNvSpPr>
            <p:nvPr/>
          </p:nvSpPr>
          <p:spPr bwMode="auto">
            <a:xfrm>
              <a:off x="4412157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48"/>
            <p:cNvSpPr>
              <a:spLocks/>
            </p:cNvSpPr>
            <p:nvPr/>
          </p:nvSpPr>
          <p:spPr bwMode="auto">
            <a:xfrm>
              <a:off x="3386704" y="6025314"/>
              <a:ext cx="180041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49"/>
            <p:cNvSpPr>
              <a:spLocks/>
            </p:cNvSpPr>
            <p:nvPr/>
          </p:nvSpPr>
          <p:spPr bwMode="auto">
            <a:xfrm>
              <a:off x="3443065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50"/>
            <p:cNvSpPr>
              <a:spLocks/>
            </p:cNvSpPr>
            <p:nvPr/>
          </p:nvSpPr>
          <p:spPr bwMode="auto">
            <a:xfrm>
              <a:off x="335069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51"/>
            <p:cNvSpPr>
              <a:spLocks/>
            </p:cNvSpPr>
            <p:nvPr/>
          </p:nvSpPr>
          <p:spPr bwMode="auto">
            <a:xfrm>
              <a:off x="3418015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52"/>
            <p:cNvSpPr>
              <a:spLocks/>
            </p:cNvSpPr>
            <p:nvPr/>
          </p:nvSpPr>
          <p:spPr bwMode="auto">
            <a:xfrm>
              <a:off x="3538565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53"/>
            <p:cNvSpPr>
              <a:spLocks/>
            </p:cNvSpPr>
            <p:nvPr/>
          </p:nvSpPr>
          <p:spPr bwMode="auto">
            <a:xfrm>
              <a:off x="3515081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54"/>
            <p:cNvSpPr>
              <a:spLocks/>
            </p:cNvSpPr>
            <p:nvPr/>
          </p:nvSpPr>
          <p:spPr bwMode="auto">
            <a:xfrm>
              <a:off x="3590229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55"/>
            <p:cNvSpPr>
              <a:spLocks/>
            </p:cNvSpPr>
            <p:nvPr/>
          </p:nvSpPr>
          <p:spPr bwMode="auto">
            <a:xfrm>
              <a:off x="354795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56"/>
            <p:cNvSpPr>
              <a:spLocks/>
            </p:cNvSpPr>
            <p:nvPr/>
          </p:nvSpPr>
          <p:spPr bwMode="auto">
            <a:xfrm>
              <a:off x="3635631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57"/>
            <p:cNvSpPr>
              <a:spLocks/>
            </p:cNvSpPr>
            <p:nvPr/>
          </p:nvSpPr>
          <p:spPr bwMode="auto">
            <a:xfrm>
              <a:off x="3466548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58"/>
            <p:cNvSpPr>
              <a:spLocks/>
            </p:cNvSpPr>
            <p:nvPr/>
          </p:nvSpPr>
          <p:spPr bwMode="auto">
            <a:xfrm>
              <a:off x="3535434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59"/>
            <p:cNvSpPr>
              <a:spLocks/>
            </p:cNvSpPr>
            <p:nvPr/>
          </p:nvSpPr>
          <p:spPr bwMode="auto">
            <a:xfrm>
              <a:off x="4692395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60"/>
            <p:cNvSpPr>
              <a:spLocks/>
            </p:cNvSpPr>
            <p:nvPr/>
          </p:nvSpPr>
          <p:spPr bwMode="auto">
            <a:xfrm>
              <a:off x="4687698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61"/>
            <p:cNvSpPr>
              <a:spLocks/>
            </p:cNvSpPr>
            <p:nvPr/>
          </p:nvSpPr>
          <p:spPr bwMode="auto">
            <a:xfrm>
              <a:off x="4380845" y="5862505"/>
              <a:ext cx="234837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62"/>
            <p:cNvSpPr>
              <a:spLocks/>
            </p:cNvSpPr>
            <p:nvPr/>
          </p:nvSpPr>
          <p:spPr bwMode="auto">
            <a:xfrm>
              <a:off x="4463821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63"/>
            <p:cNvSpPr>
              <a:spLocks/>
            </p:cNvSpPr>
            <p:nvPr/>
          </p:nvSpPr>
          <p:spPr bwMode="auto">
            <a:xfrm>
              <a:off x="4751886" y="5837985"/>
              <a:ext cx="154993" cy="524715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64"/>
            <p:cNvSpPr>
              <a:spLocks/>
            </p:cNvSpPr>
            <p:nvPr/>
          </p:nvSpPr>
          <p:spPr bwMode="auto">
            <a:xfrm>
              <a:off x="4772239" y="5890947"/>
              <a:ext cx="236402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65"/>
            <p:cNvSpPr>
              <a:spLocks/>
            </p:cNvSpPr>
            <p:nvPr/>
          </p:nvSpPr>
          <p:spPr bwMode="auto">
            <a:xfrm>
              <a:off x="4487304" y="5740889"/>
              <a:ext cx="270845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66"/>
            <p:cNvSpPr>
              <a:spLocks/>
            </p:cNvSpPr>
            <p:nvPr/>
          </p:nvSpPr>
          <p:spPr bwMode="auto">
            <a:xfrm>
              <a:off x="4529575" y="5678120"/>
              <a:ext cx="272410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67"/>
            <p:cNvSpPr>
              <a:spLocks/>
            </p:cNvSpPr>
            <p:nvPr/>
          </p:nvSpPr>
          <p:spPr bwMode="auto">
            <a:xfrm>
              <a:off x="4576542" y="5623196"/>
              <a:ext cx="122115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68"/>
            <p:cNvSpPr>
              <a:spLocks/>
            </p:cNvSpPr>
            <p:nvPr/>
          </p:nvSpPr>
          <p:spPr bwMode="auto">
            <a:xfrm>
              <a:off x="4482607" y="5693812"/>
              <a:ext cx="184739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69"/>
            <p:cNvSpPr>
              <a:spLocks/>
            </p:cNvSpPr>
            <p:nvPr/>
          </p:nvSpPr>
          <p:spPr bwMode="auto">
            <a:xfrm>
              <a:off x="4260296" y="6012564"/>
              <a:ext cx="154992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70"/>
            <p:cNvSpPr>
              <a:spLocks/>
            </p:cNvSpPr>
            <p:nvPr/>
          </p:nvSpPr>
          <p:spPr bwMode="auto">
            <a:xfrm>
              <a:off x="4280648" y="5781101"/>
              <a:ext cx="186304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71"/>
            <p:cNvSpPr>
              <a:spLocks/>
            </p:cNvSpPr>
            <p:nvPr/>
          </p:nvSpPr>
          <p:spPr bwMode="auto">
            <a:xfrm>
              <a:off x="4036418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72"/>
            <p:cNvSpPr>
              <a:spLocks/>
            </p:cNvSpPr>
            <p:nvPr/>
          </p:nvSpPr>
          <p:spPr bwMode="auto">
            <a:xfrm>
              <a:off x="4243074" y="5822293"/>
              <a:ext cx="154992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73"/>
            <p:cNvSpPr>
              <a:spLocks/>
            </p:cNvSpPr>
            <p:nvPr/>
          </p:nvSpPr>
          <p:spPr bwMode="auto">
            <a:xfrm>
              <a:off x="3978492" y="5862505"/>
              <a:ext cx="236402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74"/>
            <p:cNvSpPr>
              <a:spLocks/>
            </p:cNvSpPr>
            <p:nvPr/>
          </p:nvSpPr>
          <p:spPr bwMode="auto">
            <a:xfrm>
              <a:off x="4380845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75"/>
            <p:cNvSpPr>
              <a:spLocks/>
            </p:cNvSpPr>
            <p:nvPr/>
          </p:nvSpPr>
          <p:spPr bwMode="auto">
            <a:xfrm>
              <a:off x="3721737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76"/>
            <p:cNvSpPr>
              <a:spLocks/>
            </p:cNvSpPr>
            <p:nvPr/>
          </p:nvSpPr>
          <p:spPr bwMode="auto">
            <a:xfrm>
              <a:off x="4055205" y="5924294"/>
              <a:ext cx="250492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77"/>
            <p:cNvSpPr>
              <a:spLocks/>
            </p:cNvSpPr>
            <p:nvPr/>
          </p:nvSpPr>
          <p:spPr bwMode="auto">
            <a:xfrm>
              <a:off x="3962836" y="5810524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78"/>
            <p:cNvSpPr>
              <a:spLocks/>
            </p:cNvSpPr>
            <p:nvPr/>
          </p:nvSpPr>
          <p:spPr bwMode="auto">
            <a:xfrm>
              <a:off x="3737393" y="5862505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79"/>
            <p:cNvSpPr>
              <a:spLocks/>
            </p:cNvSpPr>
            <p:nvPr/>
          </p:nvSpPr>
          <p:spPr bwMode="auto">
            <a:xfrm>
              <a:off x="3798451" y="5839947"/>
              <a:ext cx="250492" cy="433503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80"/>
            <p:cNvSpPr>
              <a:spLocks/>
            </p:cNvSpPr>
            <p:nvPr/>
          </p:nvSpPr>
          <p:spPr bwMode="auto">
            <a:xfrm>
              <a:off x="4297869" y="5816409"/>
              <a:ext cx="112722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81"/>
            <p:cNvSpPr>
              <a:spLocks/>
            </p:cNvSpPr>
            <p:nvPr/>
          </p:nvSpPr>
          <p:spPr bwMode="auto">
            <a:xfrm>
              <a:off x="4311960" y="5868390"/>
              <a:ext cx="172213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82"/>
            <p:cNvSpPr>
              <a:spLocks/>
            </p:cNvSpPr>
            <p:nvPr/>
          </p:nvSpPr>
          <p:spPr bwMode="auto">
            <a:xfrm>
              <a:off x="3846983" y="5737947"/>
              <a:ext cx="198829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83"/>
            <p:cNvSpPr>
              <a:spLocks/>
            </p:cNvSpPr>
            <p:nvPr/>
          </p:nvSpPr>
          <p:spPr bwMode="auto">
            <a:xfrm>
              <a:off x="4192975" y="5651639"/>
              <a:ext cx="320944" cy="674772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84"/>
            <p:cNvSpPr>
              <a:spLocks/>
            </p:cNvSpPr>
            <p:nvPr/>
          </p:nvSpPr>
          <p:spPr bwMode="auto">
            <a:xfrm>
              <a:off x="4103738" y="5637908"/>
              <a:ext cx="197262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85"/>
            <p:cNvSpPr>
              <a:spLocks/>
            </p:cNvSpPr>
            <p:nvPr/>
          </p:nvSpPr>
          <p:spPr bwMode="auto">
            <a:xfrm>
              <a:off x="3832893" y="5632023"/>
              <a:ext cx="308418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86"/>
            <p:cNvSpPr>
              <a:spLocks/>
            </p:cNvSpPr>
            <p:nvPr/>
          </p:nvSpPr>
          <p:spPr bwMode="auto">
            <a:xfrm>
              <a:off x="3810975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87"/>
            <p:cNvSpPr>
              <a:spLocks/>
            </p:cNvSpPr>
            <p:nvPr/>
          </p:nvSpPr>
          <p:spPr bwMode="auto">
            <a:xfrm>
              <a:off x="3649721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88"/>
            <p:cNvSpPr>
              <a:spLocks/>
            </p:cNvSpPr>
            <p:nvPr/>
          </p:nvSpPr>
          <p:spPr bwMode="auto">
            <a:xfrm>
              <a:off x="3665376" y="5781101"/>
              <a:ext cx="134640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89"/>
            <p:cNvSpPr>
              <a:spLocks/>
            </p:cNvSpPr>
            <p:nvPr/>
          </p:nvSpPr>
          <p:spPr bwMode="auto">
            <a:xfrm>
              <a:off x="3488466" y="5651639"/>
              <a:ext cx="19726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90"/>
            <p:cNvSpPr>
              <a:spLocks/>
            </p:cNvSpPr>
            <p:nvPr/>
          </p:nvSpPr>
          <p:spPr bwMode="auto">
            <a:xfrm>
              <a:off x="3637196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91"/>
            <p:cNvSpPr>
              <a:spLocks/>
            </p:cNvSpPr>
            <p:nvPr/>
          </p:nvSpPr>
          <p:spPr bwMode="auto">
            <a:xfrm>
              <a:off x="3444630" y="5862505"/>
              <a:ext cx="172213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92"/>
            <p:cNvSpPr>
              <a:spLocks/>
            </p:cNvSpPr>
            <p:nvPr/>
          </p:nvSpPr>
          <p:spPr bwMode="auto">
            <a:xfrm>
              <a:off x="3737393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93"/>
            <p:cNvSpPr>
              <a:spLocks/>
            </p:cNvSpPr>
            <p:nvPr/>
          </p:nvSpPr>
          <p:spPr bwMode="auto">
            <a:xfrm>
              <a:off x="3569876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94"/>
            <p:cNvSpPr>
              <a:spLocks/>
            </p:cNvSpPr>
            <p:nvPr/>
          </p:nvSpPr>
          <p:spPr bwMode="auto">
            <a:xfrm>
              <a:off x="5052477" y="5731081"/>
              <a:ext cx="270845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95"/>
            <p:cNvSpPr>
              <a:spLocks/>
            </p:cNvSpPr>
            <p:nvPr/>
          </p:nvSpPr>
          <p:spPr bwMode="auto">
            <a:xfrm>
              <a:off x="5066567" y="5861524"/>
              <a:ext cx="172214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96"/>
            <p:cNvSpPr>
              <a:spLocks/>
            </p:cNvSpPr>
            <p:nvPr/>
          </p:nvSpPr>
          <p:spPr bwMode="auto">
            <a:xfrm>
              <a:off x="5127625" y="5838967"/>
              <a:ext cx="250492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97"/>
            <p:cNvSpPr>
              <a:spLocks/>
            </p:cNvSpPr>
            <p:nvPr/>
          </p:nvSpPr>
          <p:spPr bwMode="auto">
            <a:xfrm>
              <a:off x="4978895" y="6011583"/>
              <a:ext cx="114287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98"/>
            <p:cNvSpPr>
              <a:spLocks/>
            </p:cNvSpPr>
            <p:nvPr/>
          </p:nvSpPr>
          <p:spPr bwMode="auto">
            <a:xfrm>
              <a:off x="4994551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99"/>
            <p:cNvSpPr>
              <a:spLocks/>
            </p:cNvSpPr>
            <p:nvPr/>
          </p:nvSpPr>
          <p:spPr bwMode="auto">
            <a:xfrm>
              <a:off x="4966370" y="5821313"/>
              <a:ext cx="112722" cy="523734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200"/>
            <p:cNvSpPr>
              <a:spLocks/>
            </p:cNvSpPr>
            <p:nvPr/>
          </p:nvSpPr>
          <p:spPr bwMode="auto">
            <a:xfrm>
              <a:off x="4773805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201"/>
            <p:cNvSpPr>
              <a:spLocks/>
            </p:cNvSpPr>
            <p:nvPr/>
          </p:nvSpPr>
          <p:spPr bwMode="auto">
            <a:xfrm>
              <a:off x="5066567" y="5759524"/>
              <a:ext cx="136206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202"/>
            <p:cNvSpPr>
              <a:spLocks/>
            </p:cNvSpPr>
            <p:nvPr/>
          </p:nvSpPr>
          <p:spPr bwMode="auto">
            <a:xfrm>
              <a:off x="4900616" y="5648697"/>
              <a:ext cx="197263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203"/>
            <p:cNvSpPr>
              <a:spLocks/>
            </p:cNvSpPr>
            <p:nvPr/>
          </p:nvSpPr>
          <p:spPr bwMode="auto">
            <a:xfrm>
              <a:off x="5860315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204"/>
            <p:cNvSpPr>
              <a:spLocks/>
            </p:cNvSpPr>
            <p:nvPr/>
          </p:nvSpPr>
          <p:spPr bwMode="auto">
            <a:xfrm>
              <a:off x="5988692" y="6017468"/>
              <a:ext cx="101763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205"/>
            <p:cNvSpPr>
              <a:spLocks/>
            </p:cNvSpPr>
            <p:nvPr/>
          </p:nvSpPr>
          <p:spPr bwMode="auto">
            <a:xfrm>
              <a:off x="6137422" y="6053756"/>
              <a:ext cx="156558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206"/>
            <p:cNvSpPr>
              <a:spLocks/>
            </p:cNvSpPr>
            <p:nvPr/>
          </p:nvSpPr>
          <p:spPr bwMode="auto">
            <a:xfrm>
              <a:off x="6012176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207"/>
            <p:cNvSpPr>
              <a:spLocks/>
            </p:cNvSpPr>
            <p:nvPr/>
          </p:nvSpPr>
          <p:spPr bwMode="auto">
            <a:xfrm>
              <a:off x="5946421" y="6017468"/>
              <a:ext cx="101763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208"/>
            <p:cNvSpPr>
              <a:spLocks/>
            </p:cNvSpPr>
            <p:nvPr/>
          </p:nvSpPr>
          <p:spPr bwMode="auto">
            <a:xfrm>
              <a:off x="5879102" y="6053756"/>
              <a:ext cx="156557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209"/>
            <p:cNvSpPr>
              <a:spLocks/>
            </p:cNvSpPr>
            <p:nvPr/>
          </p:nvSpPr>
          <p:spPr bwMode="auto">
            <a:xfrm>
              <a:off x="6043487" y="5971371"/>
              <a:ext cx="180042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210"/>
            <p:cNvSpPr>
              <a:spLocks/>
            </p:cNvSpPr>
            <p:nvPr/>
          </p:nvSpPr>
          <p:spPr bwMode="auto">
            <a:xfrm>
              <a:off x="6015307" y="5971371"/>
              <a:ext cx="180041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211"/>
            <p:cNvSpPr>
              <a:spLocks/>
            </p:cNvSpPr>
            <p:nvPr/>
          </p:nvSpPr>
          <p:spPr bwMode="auto">
            <a:xfrm>
              <a:off x="6084192" y="5888986"/>
              <a:ext cx="79845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212"/>
            <p:cNvSpPr>
              <a:spLocks/>
            </p:cNvSpPr>
            <p:nvPr/>
          </p:nvSpPr>
          <p:spPr bwMode="auto">
            <a:xfrm>
              <a:off x="610297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213"/>
            <p:cNvSpPr>
              <a:spLocks/>
            </p:cNvSpPr>
            <p:nvPr/>
          </p:nvSpPr>
          <p:spPr bwMode="auto">
            <a:xfrm>
              <a:off x="6270496" y="6167525"/>
              <a:ext cx="101763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214"/>
            <p:cNvSpPr>
              <a:spLocks/>
            </p:cNvSpPr>
            <p:nvPr/>
          </p:nvSpPr>
          <p:spPr bwMode="auto">
            <a:xfrm>
              <a:off x="6236053" y="6005698"/>
              <a:ext cx="122115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215"/>
            <p:cNvSpPr>
              <a:spLocks/>
            </p:cNvSpPr>
            <p:nvPr/>
          </p:nvSpPr>
          <p:spPr bwMode="auto">
            <a:xfrm>
              <a:off x="6372259" y="5965486"/>
              <a:ext cx="147164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216"/>
            <p:cNvSpPr>
              <a:spLocks/>
            </p:cNvSpPr>
            <p:nvPr/>
          </p:nvSpPr>
          <p:spPr bwMode="auto">
            <a:xfrm>
              <a:off x="6281455" y="6017468"/>
              <a:ext cx="103328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217"/>
            <p:cNvSpPr>
              <a:spLocks/>
            </p:cNvSpPr>
            <p:nvPr/>
          </p:nvSpPr>
          <p:spPr bwMode="auto">
            <a:xfrm>
              <a:off x="6403570" y="6053756"/>
              <a:ext cx="154992" cy="308944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218"/>
            <p:cNvSpPr>
              <a:spLocks/>
            </p:cNvSpPr>
            <p:nvPr/>
          </p:nvSpPr>
          <p:spPr bwMode="auto">
            <a:xfrm>
              <a:off x="6170299" y="5978237"/>
              <a:ext cx="12211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219"/>
            <p:cNvSpPr>
              <a:spLocks/>
            </p:cNvSpPr>
            <p:nvPr/>
          </p:nvSpPr>
          <p:spPr bwMode="auto">
            <a:xfrm>
              <a:off x="6547603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220"/>
            <p:cNvSpPr>
              <a:spLocks/>
            </p:cNvSpPr>
            <p:nvPr/>
          </p:nvSpPr>
          <p:spPr bwMode="auto">
            <a:xfrm>
              <a:off x="6342512" y="6076314"/>
              <a:ext cx="164386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221"/>
            <p:cNvSpPr>
              <a:spLocks/>
            </p:cNvSpPr>
            <p:nvPr/>
          </p:nvSpPr>
          <p:spPr bwMode="auto">
            <a:xfrm>
              <a:off x="6494373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222"/>
            <p:cNvSpPr>
              <a:spLocks/>
            </p:cNvSpPr>
            <p:nvPr/>
          </p:nvSpPr>
          <p:spPr bwMode="auto">
            <a:xfrm>
              <a:off x="660396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223"/>
            <p:cNvSpPr>
              <a:spLocks/>
            </p:cNvSpPr>
            <p:nvPr/>
          </p:nvSpPr>
          <p:spPr bwMode="auto">
            <a:xfrm>
              <a:off x="6511595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224"/>
            <p:cNvSpPr>
              <a:spLocks/>
            </p:cNvSpPr>
            <p:nvPr/>
          </p:nvSpPr>
          <p:spPr bwMode="auto">
            <a:xfrm>
              <a:off x="627362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225"/>
            <p:cNvSpPr>
              <a:spLocks/>
            </p:cNvSpPr>
            <p:nvPr/>
          </p:nvSpPr>
          <p:spPr bwMode="auto">
            <a:xfrm>
              <a:off x="6225094" y="6053756"/>
              <a:ext cx="112722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226"/>
            <p:cNvSpPr>
              <a:spLocks/>
            </p:cNvSpPr>
            <p:nvPr/>
          </p:nvSpPr>
          <p:spPr bwMode="auto">
            <a:xfrm>
              <a:off x="651472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227"/>
            <p:cNvSpPr>
              <a:spLocks/>
            </p:cNvSpPr>
            <p:nvPr/>
          </p:nvSpPr>
          <p:spPr bwMode="auto">
            <a:xfrm>
              <a:off x="6206307" y="5917429"/>
              <a:ext cx="211353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228"/>
            <p:cNvSpPr>
              <a:spLocks/>
            </p:cNvSpPr>
            <p:nvPr/>
          </p:nvSpPr>
          <p:spPr bwMode="auto">
            <a:xfrm>
              <a:off x="634564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229"/>
            <p:cNvSpPr>
              <a:spLocks/>
            </p:cNvSpPr>
            <p:nvPr/>
          </p:nvSpPr>
          <p:spPr bwMode="auto">
            <a:xfrm>
              <a:off x="6450537" y="5894871"/>
              <a:ext cx="203525" cy="467829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230"/>
            <p:cNvSpPr>
              <a:spLocks/>
            </p:cNvSpPr>
            <p:nvPr/>
          </p:nvSpPr>
          <p:spPr bwMode="auto">
            <a:xfrm>
              <a:off x="657891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231"/>
            <p:cNvSpPr>
              <a:spLocks/>
            </p:cNvSpPr>
            <p:nvPr/>
          </p:nvSpPr>
          <p:spPr bwMode="auto">
            <a:xfrm>
              <a:off x="6701030" y="6167525"/>
              <a:ext cx="73581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232"/>
            <p:cNvSpPr>
              <a:spLocks/>
            </p:cNvSpPr>
            <p:nvPr/>
          </p:nvSpPr>
          <p:spPr bwMode="auto">
            <a:xfrm>
              <a:off x="6675981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233"/>
            <p:cNvSpPr>
              <a:spLocks/>
            </p:cNvSpPr>
            <p:nvPr/>
          </p:nvSpPr>
          <p:spPr bwMode="auto">
            <a:xfrm>
              <a:off x="6751128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234"/>
            <p:cNvSpPr>
              <a:spLocks/>
            </p:cNvSpPr>
            <p:nvPr/>
          </p:nvSpPr>
          <p:spPr bwMode="auto">
            <a:xfrm>
              <a:off x="6708857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235"/>
            <p:cNvSpPr>
              <a:spLocks/>
            </p:cNvSpPr>
            <p:nvPr/>
          </p:nvSpPr>
          <p:spPr bwMode="auto">
            <a:xfrm>
              <a:off x="6796530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236"/>
            <p:cNvSpPr>
              <a:spLocks/>
            </p:cNvSpPr>
            <p:nvPr/>
          </p:nvSpPr>
          <p:spPr bwMode="auto">
            <a:xfrm>
              <a:off x="6627448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237"/>
            <p:cNvSpPr>
              <a:spLocks/>
            </p:cNvSpPr>
            <p:nvPr/>
          </p:nvSpPr>
          <p:spPr bwMode="auto">
            <a:xfrm>
              <a:off x="6696333" y="5971371"/>
              <a:ext cx="131508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38"/>
            <p:cNvSpPr>
              <a:spLocks/>
            </p:cNvSpPr>
            <p:nvPr/>
          </p:nvSpPr>
          <p:spPr bwMode="auto">
            <a:xfrm>
              <a:off x="5670880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239"/>
            <p:cNvSpPr>
              <a:spLocks/>
            </p:cNvSpPr>
            <p:nvPr/>
          </p:nvSpPr>
          <p:spPr bwMode="auto">
            <a:xfrm>
              <a:off x="5727241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40"/>
            <p:cNvSpPr>
              <a:spLocks/>
            </p:cNvSpPr>
            <p:nvPr/>
          </p:nvSpPr>
          <p:spPr bwMode="auto">
            <a:xfrm>
              <a:off x="5634872" y="6076314"/>
              <a:ext cx="165950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41"/>
            <p:cNvSpPr>
              <a:spLocks/>
            </p:cNvSpPr>
            <p:nvPr/>
          </p:nvSpPr>
          <p:spPr bwMode="auto">
            <a:xfrm>
              <a:off x="5702192" y="5939986"/>
              <a:ext cx="89237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242"/>
            <p:cNvSpPr>
              <a:spLocks/>
            </p:cNvSpPr>
            <p:nvPr/>
          </p:nvSpPr>
          <p:spPr bwMode="auto">
            <a:xfrm>
              <a:off x="5824307" y="6167525"/>
              <a:ext cx="73582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243"/>
            <p:cNvSpPr>
              <a:spLocks/>
            </p:cNvSpPr>
            <p:nvPr/>
          </p:nvSpPr>
          <p:spPr bwMode="auto">
            <a:xfrm>
              <a:off x="5799258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244"/>
            <p:cNvSpPr>
              <a:spLocks/>
            </p:cNvSpPr>
            <p:nvPr/>
          </p:nvSpPr>
          <p:spPr bwMode="auto">
            <a:xfrm>
              <a:off x="5874405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245"/>
            <p:cNvSpPr>
              <a:spLocks/>
            </p:cNvSpPr>
            <p:nvPr/>
          </p:nvSpPr>
          <p:spPr bwMode="auto">
            <a:xfrm>
              <a:off x="5832134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246"/>
            <p:cNvSpPr>
              <a:spLocks/>
            </p:cNvSpPr>
            <p:nvPr/>
          </p:nvSpPr>
          <p:spPr bwMode="auto">
            <a:xfrm>
              <a:off x="5921372" y="6053756"/>
              <a:ext cx="112722" cy="308944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247"/>
            <p:cNvSpPr>
              <a:spLocks/>
            </p:cNvSpPr>
            <p:nvPr/>
          </p:nvSpPr>
          <p:spPr bwMode="auto">
            <a:xfrm>
              <a:off x="5750725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248"/>
            <p:cNvSpPr>
              <a:spLocks/>
            </p:cNvSpPr>
            <p:nvPr/>
          </p:nvSpPr>
          <p:spPr bwMode="auto">
            <a:xfrm>
              <a:off x="5819610" y="5971371"/>
              <a:ext cx="131509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249"/>
            <p:cNvSpPr>
              <a:spLocks/>
            </p:cNvSpPr>
            <p:nvPr/>
          </p:nvSpPr>
          <p:spPr bwMode="auto">
            <a:xfrm>
              <a:off x="5448568" y="5724216"/>
              <a:ext cx="319378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250"/>
            <p:cNvSpPr>
              <a:spLocks/>
            </p:cNvSpPr>
            <p:nvPr/>
          </p:nvSpPr>
          <p:spPr bwMode="auto">
            <a:xfrm>
              <a:off x="5738200" y="5589850"/>
              <a:ext cx="144033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251"/>
            <p:cNvSpPr>
              <a:spLocks/>
            </p:cNvSpPr>
            <p:nvPr/>
          </p:nvSpPr>
          <p:spPr bwMode="auto">
            <a:xfrm>
              <a:off x="6281455" y="5724216"/>
              <a:ext cx="317812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252"/>
            <p:cNvSpPr>
              <a:spLocks/>
            </p:cNvSpPr>
            <p:nvPr/>
          </p:nvSpPr>
          <p:spPr bwMode="auto">
            <a:xfrm>
              <a:off x="5323322" y="5589850"/>
              <a:ext cx="142468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253"/>
            <p:cNvSpPr>
              <a:spLocks/>
            </p:cNvSpPr>
            <p:nvPr/>
          </p:nvSpPr>
          <p:spPr bwMode="auto">
            <a:xfrm>
              <a:off x="4881830" y="5673215"/>
              <a:ext cx="219180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254"/>
            <p:cNvSpPr>
              <a:spLocks/>
            </p:cNvSpPr>
            <p:nvPr/>
          </p:nvSpPr>
          <p:spPr bwMode="auto">
            <a:xfrm>
              <a:off x="6503767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255"/>
            <p:cNvSpPr>
              <a:spLocks/>
            </p:cNvSpPr>
            <p:nvPr/>
          </p:nvSpPr>
          <p:spPr bwMode="auto">
            <a:xfrm>
              <a:off x="6087323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256"/>
            <p:cNvSpPr>
              <a:spLocks/>
            </p:cNvSpPr>
            <p:nvPr/>
          </p:nvSpPr>
          <p:spPr bwMode="auto">
            <a:xfrm>
              <a:off x="5952684" y="5305425"/>
              <a:ext cx="11428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257"/>
            <p:cNvSpPr>
              <a:spLocks/>
            </p:cNvSpPr>
            <p:nvPr/>
          </p:nvSpPr>
          <p:spPr bwMode="auto">
            <a:xfrm>
              <a:off x="6746431" y="5418214"/>
              <a:ext cx="172214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258"/>
            <p:cNvSpPr>
              <a:spLocks/>
            </p:cNvSpPr>
            <p:nvPr/>
          </p:nvSpPr>
          <p:spPr bwMode="auto">
            <a:xfrm>
              <a:off x="3815672" y="5609465"/>
              <a:ext cx="252058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259"/>
            <p:cNvSpPr>
              <a:spLocks/>
            </p:cNvSpPr>
            <p:nvPr/>
          </p:nvSpPr>
          <p:spPr bwMode="auto">
            <a:xfrm>
              <a:off x="3450892" y="5673215"/>
              <a:ext cx="158124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260"/>
            <p:cNvSpPr>
              <a:spLocks/>
            </p:cNvSpPr>
            <p:nvPr/>
          </p:nvSpPr>
          <p:spPr bwMode="auto">
            <a:xfrm>
              <a:off x="3200400" y="5724216"/>
              <a:ext cx="233271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261"/>
            <p:cNvSpPr>
              <a:spLocks/>
            </p:cNvSpPr>
            <p:nvPr/>
          </p:nvSpPr>
          <p:spPr bwMode="auto">
            <a:xfrm>
              <a:off x="4301000" y="5926256"/>
              <a:ext cx="104894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262"/>
            <p:cNvSpPr>
              <a:spLocks/>
            </p:cNvSpPr>
            <p:nvPr/>
          </p:nvSpPr>
          <p:spPr bwMode="auto">
            <a:xfrm>
              <a:off x="4069295" y="5564349"/>
              <a:ext cx="123680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263"/>
            <p:cNvSpPr>
              <a:spLocks/>
            </p:cNvSpPr>
            <p:nvPr/>
          </p:nvSpPr>
          <p:spPr bwMode="auto">
            <a:xfrm>
              <a:off x="4501394" y="5589850"/>
              <a:ext cx="104894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264"/>
            <p:cNvSpPr>
              <a:spLocks/>
            </p:cNvSpPr>
            <p:nvPr/>
          </p:nvSpPr>
          <p:spPr bwMode="auto">
            <a:xfrm>
              <a:off x="5090051" y="5673215"/>
              <a:ext cx="158123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265"/>
            <p:cNvSpPr>
              <a:spLocks/>
            </p:cNvSpPr>
            <p:nvPr/>
          </p:nvSpPr>
          <p:spPr bwMode="auto">
            <a:xfrm>
              <a:off x="3673204" y="5502560"/>
              <a:ext cx="125247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266"/>
            <p:cNvSpPr>
              <a:spLocks/>
            </p:cNvSpPr>
            <p:nvPr/>
          </p:nvSpPr>
          <p:spPr bwMode="auto">
            <a:xfrm>
              <a:off x="4679870" y="5487849"/>
              <a:ext cx="183172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268"/>
            <p:cNvSpPr>
              <a:spLocks/>
            </p:cNvSpPr>
            <p:nvPr/>
          </p:nvSpPr>
          <p:spPr bwMode="auto">
            <a:xfrm>
              <a:off x="1438296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269"/>
            <p:cNvSpPr>
              <a:spLocks/>
            </p:cNvSpPr>
            <p:nvPr/>
          </p:nvSpPr>
          <p:spPr bwMode="auto">
            <a:xfrm>
              <a:off x="1338318" y="5583500"/>
              <a:ext cx="12463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270"/>
            <p:cNvSpPr>
              <a:spLocks/>
            </p:cNvSpPr>
            <p:nvPr/>
          </p:nvSpPr>
          <p:spPr bwMode="auto">
            <a:xfrm>
              <a:off x="711061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271"/>
            <p:cNvSpPr>
              <a:spLocks/>
            </p:cNvSpPr>
            <p:nvPr/>
          </p:nvSpPr>
          <p:spPr bwMode="auto">
            <a:xfrm>
              <a:off x="1701250" y="5583500"/>
              <a:ext cx="12600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272"/>
            <p:cNvSpPr>
              <a:spLocks/>
            </p:cNvSpPr>
            <p:nvPr/>
          </p:nvSpPr>
          <p:spPr bwMode="auto">
            <a:xfrm>
              <a:off x="2021727" y="5666865"/>
              <a:ext cx="191738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273"/>
            <p:cNvSpPr>
              <a:spLocks/>
            </p:cNvSpPr>
            <p:nvPr/>
          </p:nvSpPr>
          <p:spPr bwMode="auto">
            <a:xfrm>
              <a:off x="574105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274"/>
            <p:cNvSpPr>
              <a:spLocks/>
            </p:cNvSpPr>
            <p:nvPr/>
          </p:nvSpPr>
          <p:spPr bwMode="auto">
            <a:xfrm>
              <a:off x="938407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275"/>
            <p:cNvSpPr>
              <a:spLocks/>
            </p:cNvSpPr>
            <p:nvPr/>
          </p:nvSpPr>
          <p:spPr bwMode="auto">
            <a:xfrm>
              <a:off x="1176710" y="5299075"/>
              <a:ext cx="98608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276"/>
            <p:cNvSpPr>
              <a:spLocks/>
            </p:cNvSpPr>
            <p:nvPr/>
          </p:nvSpPr>
          <p:spPr bwMode="auto">
            <a:xfrm>
              <a:off x="431671" y="5411864"/>
              <a:ext cx="150651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277"/>
            <p:cNvSpPr>
              <a:spLocks/>
            </p:cNvSpPr>
            <p:nvPr/>
          </p:nvSpPr>
          <p:spPr bwMode="auto">
            <a:xfrm>
              <a:off x="2925635" y="5603115"/>
              <a:ext cx="219129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278"/>
            <p:cNvSpPr>
              <a:spLocks/>
            </p:cNvSpPr>
            <p:nvPr/>
          </p:nvSpPr>
          <p:spPr bwMode="auto">
            <a:xfrm>
              <a:off x="3325545" y="5666865"/>
              <a:ext cx="139695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279"/>
            <p:cNvSpPr>
              <a:spLocks/>
            </p:cNvSpPr>
            <p:nvPr/>
          </p:nvSpPr>
          <p:spPr bwMode="auto">
            <a:xfrm>
              <a:off x="3480305" y="5717866"/>
              <a:ext cx="202695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280"/>
            <p:cNvSpPr>
              <a:spLocks/>
            </p:cNvSpPr>
            <p:nvPr/>
          </p:nvSpPr>
          <p:spPr bwMode="auto">
            <a:xfrm>
              <a:off x="2629811" y="5919906"/>
              <a:ext cx="91760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281"/>
            <p:cNvSpPr>
              <a:spLocks/>
            </p:cNvSpPr>
            <p:nvPr/>
          </p:nvSpPr>
          <p:spPr bwMode="auto">
            <a:xfrm>
              <a:off x="2814700" y="5557999"/>
              <a:ext cx="10956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282"/>
            <p:cNvSpPr>
              <a:spLocks/>
            </p:cNvSpPr>
            <p:nvPr/>
          </p:nvSpPr>
          <p:spPr bwMode="auto">
            <a:xfrm>
              <a:off x="2454507" y="5583500"/>
              <a:ext cx="91761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283"/>
            <p:cNvSpPr>
              <a:spLocks/>
            </p:cNvSpPr>
            <p:nvPr/>
          </p:nvSpPr>
          <p:spPr bwMode="auto">
            <a:xfrm>
              <a:off x="1892989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284"/>
            <p:cNvSpPr>
              <a:spLocks/>
            </p:cNvSpPr>
            <p:nvPr/>
          </p:nvSpPr>
          <p:spPr bwMode="auto">
            <a:xfrm>
              <a:off x="3161198" y="5496210"/>
              <a:ext cx="109565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285"/>
            <p:cNvSpPr>
              <a:spLocks/>
            </p:cNvSpPr>
            <p:nvPr/>
          </p:nvSpPr>
          <p:spPr bwMode="auto">
            <a:xfrm>
              <a:off x="2229900" y="5481499"/>
              <a:ext cx="160237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286"/>
            <p:cNvSpPr>
              <a:spLocks/>
            </p:cNvSpPr>
            <p:nvPr/>
          </p:nvSpPr>
          <p:spPr bwMode="auto">
            <a:xfrm>
              <a:off x="2932482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287"/>
            <p:cNvSpPr>
              <a:spLocks/>
            </p:cNvSpPr>
            <p:nvPr/>
          </p:nvSpPr>
          <p:spPr bwMode="auto">
            <a:xfrm>
              <a:off x="2928373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288"/>
            <p:cNvSpPr>
              <a:spLocks/>
            </p:cNvSpPr>
            <p:nvPr/>
          </p:nvSpPr>
          <p:spPr bwMode="auto">
            <a:xfrm>
              <a:off x="2658572" y="5856155"/>
              <a:ext cx="2068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289"/>
            <p:cNvSpPr>
              <a:spLocks/>
            </p:cNvSpPr>
            <p:nvPr/>
          </p:nvSpPr>
          <p:spPr bwMode="auto">
            <a:xfrm>
              <a:off x="2732527" y="5833596"/>
              <a:ext cx="301304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290"/>
            <p:cNvSpPr>
              <a:spLocks/>
            </p:cNvSpPr>
            <p:nvPr/>
          </p:nvSpPr>
          <p:spPr bwMode="auto">
            <a:xfrm>
              <a:off x="2984526" y="5831636"/>
              <a:ext cx="135586" cy="524714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291"/>
            <p:cNvSpPr>
              <a:spLocks/>
            </p:cNvSpPr>
            <p:nvPr/>
          </p:nvSpPr>
          <p:spPr bwMode="auto">
            <a:xfrm>
              <a:off x="3002330" y="5884598"/>
              <a:ext cx="20543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292"/>
            <p:cNvSpPr>
              <a:spLocks/>
            </p:cNvSpPr>
            <p:nvPr/>
          </p:nvSpPr>
          <p:spPr bwMode="auto">
            <a:xfrm>
              <a:off x="2751701" y="5734539"/>
              <a:ext cx="238303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293"/>
            <p:cNvSpPr>
              <a:spLocks/>
            </p:cNvSpPr>
            <p:nvPr/>
          </p:nvSpPr>
          <p:spPr bwMode="auto">
            <a:xfrm>
              <a:off x="2790049" y="5671770"/>
              <a:ext cx="236932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294"/>
            <p:cNvSpPr>
              <a:spLocks/>
            </p:cNvSpPr>
            <p:nvPr/>
          </p:nvSpPr>
          <p:spPr bwMode="auto">
            <a:xfrm>
              <a:off x="2829765" y="5616846"/>
              <a:ext cx="108196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295"/>
            <p:cNvSpPr>
              <a:spLocks/>
            </p:cNvSpPr>
            <p:nvPr/>
          </p:nvSpPr>
          <p:spPr bwMode="auto">
            <a:xfrm>
              <a:off x="2747592" y="5687462"/>
              <a:ext cx="162977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296"/>
            <p:cNvSpPr>
              <a:spLocks/>
            </p:cNvSpPr>
            <p:nvPr/>
          </p:nvSpPr>
          <p:spPr bwMode="auto">
            <a:xfrm>
              <a:off x="2554485" y="6006214"/>
              <a:ext cx="135586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297"/>
            <p:cNvSpPr>
              <a:spLocks/>
            </p:cNvSpPr>
            <p:nvPr/>
          </p:nvSpPr>
          <p:spPr bwMode="auto">
            <a:xfrm>
              <a:off x="2572289" y="5774751"/>
              <a:ext cx="162978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298"/>
            <p:cNvSpPr>
              <a:spLocks/>
            </p:cNvSpPr>
            <p:nvPr/>
          </p:nvSpPr>
          <p:spPr bwMode="auto">
            <a:xfrm>
              <a:off x="2358638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299"/>
            <p:cNvSpPr>
              <a:spLocks/>
            </p:cNvSpPr>
            <p:nvPr/>
          </p:nvSpPr>
          <p:spPr bwMode="auto">
            <a:xfrm>
              <a:off x="2539420" y="5815943"/>
              <a:ext cx="135587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300"/>
            <p:cNvSpPr>
              <a:spLocks/>
            </p:cNvSpPr>
            <p:nvPr/>
          </p:nvSpPr>
          <p:spPr bwMode="auto">
            <a:xfrm>
              <a:off x="2307964" y="5856155"/>
              <a:ext cx="205434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301"/>
            <p:cNvSpPr>
              <a:spLocks/>
            </p:cNvSpPr>
            <p:nvPr/>
          </p:nvSpPr>
          <p:spPr bwMode="auto">
            <a:xfrm>
              <a:off x="2659941" y="5754154"/>
              <a:ext cx="162977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302"/>
            <p:cNvSpPr>
              <a:spLocks/>
            </p:cNvSpPr>
            <p:nvPr/>
          </p:nvSpPr>
          <p:spPr bwMode="auto">
            <a:xfrm>
              <a:off x="2083357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303"/>
            <p:cNvSpPr>
              <a:spLocks/>
            </p:cNvSpPr>
            <p:nvPr/>
          </p:nvSpPr>
          <p:spPr bwMode="auto">
            <a:xfrm>
              <a:off x="2375073" y="5917944"/>
              <a:ext cx="219129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304"/>
            <p:cNvSpPr>
              <a:spLocks/>
            </p:cNvSpPr>
            <p:nvPr/>
          </p:nvSpPr>
          <p:spPr bwMode="auto">
            <a:xfrm>
              <a:off x="2294269" y="5804174"/>
              <a:ext cx="98608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305"/>
            <p:cNvSpPr>
              <a:spLocks/>
            </p:cNvSpPr>
            <p:nvPr/>
          </p:nvSpPr>
          <p:spPr bwMode="auto">
            <a:xfrm>
              <a:off x="2097053" y="5856155"/>
              <a:ext cx="149281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306"/>
            <p:cNvSpPr>
              <a:spLocks/>
            </p:cNvSpPr>
            <p:nvPr/>
          </p:nvSpPr>
          <p:spPr bwMode="auto">
            <a:xfrm>
              <a:off x="2149096" y="5833596"/>
              <a:ext cx="220499" cy="433504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307"/>
            <p:cNvSpPr>
              <a:spLocks/>
            </p:cNvSpPr>
            <p:nvPr/>
          </p:nvSpPr>
          <p:spPr bwMode="auto">
            <a:xfrm>
              <a:off x="2587355" y="5810058"/>
              <a:ext cx="98608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308"/>
            <p:cNvSpPr>
              <a:spLocks/>
            </p:cNvSpPr>
            <p:nvPr/>
          </p:nvSpPr>
          <p:spPr bwMode="auto">
            <a:xfrm>
              <a:off x="2599680" y="5862040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309"/>
            <p:cNvSpPr>
              <a:spLocks/>
            </p:cNvSpPr>
            <p:nvPr/>
          </p:nvSpPr>
          <p:spPr bwMode="auto">
            <a:xfrm>
              <a:off x="2192921" y="5731597"/>
              <a:ext cx="17256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310"/>
            <p:cNvSpPr>
              <a:spLocks/>
            </p:cNvSpPr>
            <p:nvPr/>
          </p:nvSpPr>
          <p:spPr bwMode="auto">
            <a:xfrm>
              <a:off x="2494225" y="5645289"/>
              <a:ext cx="280759" cy="674773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311"/>
            <p:cNvSpPr>
              <a:spLocks/>
            </p:cNvSpPr>
            <p:nvPr/>
          </p:nvSpPr>
          <p:spPr bwMode="auto">
            <a:xfrm>
              <a:off x="2416160" y="5631558"/>
              <a:ext cx="173933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312"/>
            <p:cNvSpPr>
              <a:spLocks/>
            </p:cNvSpPr>
            <p:nvPr/>
          </p:nvSpPr>
          <p:spPr bwMode="auto">
            <a:xfrm>
              <a:off x="2180596" y="5625673"/>
              <a:ext cx="26843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313"/>
            <p:cNvSpPr>
              <a:spLocks/>
            </p:cNvSpPr>
            <p:nvPr/>
          </p:nvSpPr>
          <p:spPr bwMode="auto">
            <a:xfrm>
              <a:off x="2161421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314"/>
            <p:cNvSpPr>
              <a:spLocks/>
            </p:cNvSpPr>
            <p:nvPr/>
          </p:nvSpPr>
          <p:spPr bwMode="auto">
            <a:xfrm>
              <a:off x="2020357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315"/>
            <p:cNvSpPr>
              <a:spLocks/>
            </p:cNvSpPr>
            <p:nvPr/>
          </p:nvSpPr>
          <p:spPr bwMode="auto">
            <a:xfrm>
              <a:off x="2034053" y="5774751"/>
              <a:ext cx="117782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316"/>
            <p:cNvSpPr>
              <a:spLocks/>
            </p:cNvSpPr>
            <p:nvPr/>
          </p:nvSpPr>
          <p:spPr bwMode="auto">
            <a:xfrm>
              <a:off x="1877924" y="5645289"/>
              <a:ext cx="17393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317"/>
            <p:cNvSpPr>
              <a:spLocks/>
            </p:cNvSpPr>
            <p:nvPr/>
          </p:nvSpPr>
          <p:spPr bwMode="auto">
            <a:xfrm>
              <a:off x="2009401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318"/>
            <p:cNvSpPr>
              <a:spLocks/>
            </p:cNvSpPr>
            <p:nvPr/>
          </p:nvSpPr>
          <p:spPr bwMode="auto">
            <a:xfrm>
              <a:off x="1840945" y="5856155"/>
              <a:ext cx="14928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319"/>
            <p:cNvSpPr>
              <a:spLocks/>
            </p:cNvSpPr>
            <p:nvPr/>
          </p:nvSpPr>
          <p:spPr bwMode="auto">
            <a:xfrm>
              <a:off x="2097053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320"/>
            <p:cNvSpPr>
              <a:spLocks/>
            </p:cNvSpPr>
            <p:nvPr/>
          </p:nvSpPr>
          <p:spPr bwMode="auto">
            <a:xfrm>
              <a:off x="1950510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321"/>
            <p:cNvSpPr>
              <a:spLocks/>
            </p:cNvSpPr>
            <p:nvPr/>
          </p:nvSpPr>
          <p:spPr bwMode="auto">
            <a:xfrm>
              <a:off x="3246112" y="5724731"/>
              <a:ext cx="238301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322"/>
            <p:cNvSpPr>
              <a:spLocks/>
            </p:cNvSpPr>
            <p:nvPr/>
          </p:nvSpPr>
          <p:spPr bwMode="auto">
            <a:xfrm>
              <a:off x="3259807" y="5855174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323"/>
            <p:cNvSpPr>
              <a:spLocks/>
            </p:cNvSpPr>
            <p:nvPr/>
          </p:nvSpPr>
          <p:spPr bwMode="auto">
            <a:xfrm>
              <a:off x="3313220" y="5832617"/>
              <a:ext cx="219128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324"/>
            <p:cNvSpPr>
              <a:spLocks/>
            </p:cNvSpPr>
            <p:nvPr/>
          </p:nvSpPr>
          <p:spPr bwMode="auto">
            <a:xfrm>
              <a:off x="3324176" y="5686481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325"/>
            <p:cNvSpPr>
              <a:spLocks/>
            </p:cNvSpPr>
            <p:nvPr/>
          </p:nvSpPr>
          <p:spPr bwMode="auto">
            <a:xfrm>
              <a:off x="3183112" y="6005233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326"/>
            <p:cNvSpPr>
              <a:spLocks/>
            </p:cNvSpPr>
            <p:nvPr/>
          </p:nvSpPr>
          <p:spPr bwMode="auto">
            <a:xfrm>
              <a:off x="3196808" y="5773770"/>
              <a:ext cx="117781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327"/>
            <p:cNvSpPr>
              <a:spLocks/>
            </p:cNvSpPr>
            <p:nvPr/>
          </p:nvSpPr>
          <p:spPr bwMode="auto">
            <a:xfrm>
              <a:off x="3040677" y="564430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328"/>
            <p:cNvSpPr>
              <a:spLocks/>
            </p:cNvSpPr>
            <p:nvPr/>
          </p:nvSpPr>
          <p:spPr bwMode="auto">
            <a:xfrm>
              <a:off x="3172155" y="5814963"/>
              <a:ext cx="98608" cy="523733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329"/>
            <p:cNvSpPr>
              <a:spLocks/>
            </p:cNvSpPr>
            <p:nvPr/>
          </p:nvSpPr>
          <p:spPr bwMode="auto">
            <a:xfrm>
              <a:off x="3003700" y="5855174"/>
              <a:ext cx="150651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330"/>
            <p:cNvSpPr>
              <a:spLocks/>
            </p:cNvSpPr>
            <p:nvPr/>
          </p:nvSpPr>
          <p:spPr bwMode="auto">
            <a:xfrm>
              <a:off x="3259807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331"/>
            <p:cNvSpPr>
              <a:spLocks/>
            </p:cNvSpPr>
            <p:nvPr/>
          </p:nvSpPr>
          <p:spPr bwMode="auto">
            <a:xfrm>
              <a:off x="3113264" y="5642347"/>
              <a:ext cx="173933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332"/>
            <p:cNvSpPr>
              <a:spLocks/>
            </p:cNvSpPr>
            <p:nvPr/>
          </p:nvSpPr>
          <p:spPr bwMode="auto">
            <a:xfrm>
              <a:off x="1640990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333"/>
            <p:cNvSpPr>
              <a:spLocks/>
            </p:cNvSpPr>
            <p:nvPr/>
          </p:nvSpPr>
          <p:spPr bwMode="auto">
            <a:xfrm>
              <a:off x="1751924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334"/>
            <p:cNvSpPr>
              <a:spLocks/>
            </p:cNvSpPr>
            <p:nvPr/>
          </p:nvSpPr>
          <p:spPr bwMode="auto">
            <a:xfrm>
              <a:off x="1883401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335"/>
            <p:cNvSpPr>
              <a:spLocks/>
            </p:cNvSpPr>
            <p:nvPr/>
          </p:nvSpPr>
          <p:spPr bwMode="auto">
            <a:xfrm>
              <a:off x="177246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336"/>
            <p:cNvSpPr>
              <a:spLocks/>
            </p:cNvSpPr>
            <p:nvPr/>
          </p:nvSpPr>
          <p:spPr bwMode="auto">
            <a:xfrm>
              <a:off x="1714946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337"/>
            <p:cNvSpPr>
              <a:spLocks/>
            </p:cNvSpPr>
            <p:nvPr/>
          </p:nvSpPr>
          <p:spPr bwMode="auto">
            <a:xfrm>
              <a:off x="1657425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338"/>
            <p:cNvSpPr>
              <a:spLocks/>
            </p:cNvSpPr>
            <p:nvPr/>
          </p:nvSpPr>
          <p:spPr bwMode="auto">
            <a:xfrm>
              <a:off x="1801229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339"/>
            <p:cNvSpPr>
              <a:spLocks/>
            </p:cNvSpPr>
            <p:nvPr/>
          </p:nvSpPr>
          <p:spPr bwMode="auto">
            <a:xfrm>
              <a:off x="1776576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340"/>
            <p:cNvSpPr>
              <a:spLocks/>
            </p:cNvSpPr>
            <p:nvPr/>
          </p:nvSpPr>
          <p:spPr bwMode="auto">
            <a:xfrm>
              <a:off x="1835468" y="5882636"/>
              <a:ext cx="71216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341"/>
            <p:cNvSpPr>
              <a:spLocks/>
            </p:cNvSpPr>
            <p:nvPr/>
          </p:nvSpPr>
          <p:spPr bwMode="auto">
            <a:xfrm>
              <a:off x="1853271" y="5933636"/>
              <a:ext cx="108196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342"/>
            <p:cNvSpPr>
              <a:spLocks/>
            </p:cNvSpPr>
            <p:nvPr/>
          </p:nvSpPr>
          <p:spPr bwMode="auto">
            <a:xfrm>
              <a:off x="1998445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343"/>
            <p:cNvSpPr>
              <a:spLocks/>
            </p:cNvSpPr>
            <p:nvPr/>
          </p:nvSpPr>
          <p:spPr bwMode="auto">
            <a:xfrm>
              <a:off x="1969684" y="5999348"/>
              <a:ext cx="10682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344"/>
            <p:cNvSpPr>
              <a:spLocks/>
            </p:cNvSpPr>
            <p:nvPr/>
          </p:nvSpPr>
          <p:spPr bwMode="auto">
            <a:xfrm>
              <a:off x="2088836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345"/>
            <p:cNvSpPr>
              <a:spLocks/>
            </p:cNvSpPr>
            <p:nvPr/>
          </p:nvSpPr>
          <p:spPr bwMode="auto">
            <a:xfrm>
              <a:off x="2009401" y="6011118"/>
              <a:ext cx="89021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346"/>
            <p:cNvSpPr>
              <a:spLocks/>
            </p:cNvSpPr>
            <p:nvPr/>
          </p:nvSpPr>
          <p:spPr bwMode="auto">
            <a:xfrm>
              <a:off x="2114857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347"/>
            <p:cNvSpPr>
              <a:spLocks/>
            </p:cNvSpPr>
            <p:nvPr/>
          </p:nvSpPr>
          <p:spPr bwMode="auto">
            <a:xfrm>
              <a:off x="1910793" y="5971887"/>
              <a:ext cx="10819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348"/>
            <p:cNvSpPr>
              <a:spLocks/>
            </p:cNvSpPr>
            <p:nvPr/>
          </p:nvSpPr>
          <p:spPr bwMode="auto">
            <a:xfrm>
              <a:off x="2242225" y="6018964"/>
              <a:ext cx="156130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349"/>
            <p:cNvSpPr>
              <a:spLocks/>
            </p:cNvSpPr>
            <p:nvPr/>
          </p:nvSpPr>
          <p:spPr bwMode="auto">
            <a:xfrm>
              <a:off x="2061444" y="6069964"/>
              <a:ext cx="145173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350"/>
            <p:cNvSpPr>
              <a:spLocks/>
            </p:cNvSpPr>
            <p:nvPr/>
          </p:nvSpPr>
          <p:spPr bwMode="auto">
            <a:xfrm>
              <a:off x="219566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351"/>
            <p:cNvSpPr>
              <a:spLocks/>
            </p:cNvSpPr>
            <p:nvPr/>
          </p:nvSpPr>
          <p:spPr bwMode="auto">
            <a:xfrm>
              <a:off x="2291529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352"/>
            <p:cNvSpPr>
              <a:spLocks/>
            </p:cNvSpPr>
            <p:nvPr/>
          </p:nvSpPr>
          <p:spPr bwMode="auto">
            <a:xfrm>
              <a:off x="2210726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353"/>
            <p:cNvSpPr>
              <a:spLocks/>
            </p:cNvSpPr>
            <p:nvPr/>
          </p:nvSpPr>
          <p:spPr bwMode="auto">
            <a:xfrm>
              <a:off x="2001184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354"/>
            <p:cNvSpPr>
              <a:spLocks/>
            </p:cNvSpPr>
            <p:nvPr/>
          </p:nvSpPr>
          <p:spPr bwMode="auto">
            <a:xfrm>
              <a:off x="1958728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355"/>
            <p:cNvSpPr>
              <a:spLocks/>
            </p:cNvSpPr>
            <p:nvPr/>
          </p:nvSpPr>
          <p:spPr bwMode="auto">
            <a:xfrm>
              <a:off x="2213465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356"/>
            <p:cNvSpPr>
              <a:spLocks/>
            </p:cNvSpPr>
            <p:nvPr/>
          </p:nvSpPr>
          <p:spPr bwMode="auto">
            <a:xfrm>
              <a:off x="1942293" y="5911079"/>
              <a:ext cx="184889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357"/>
            <p:cNvSpPr>
              <a:spLocks/>
            </p:cNvSpPr>
            <p:nvPr/>
          </p:nvSpPr>
          <p:spPr bwMode="auto">
            <a:xfrm>
              <a:off x="2065553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358"/>
            <p:cNvSpPr>
              <a:spLocks/>
            </p:cNvSpPr>
            <p:nvPr/>
          </p:nvSpPr>
          <p:spPr bwMode="auto">
            <a:xfrm>
              <a:off x="2157313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359"/>
            <p:cNvSpPr>
              <a:spLocks/>
            </p:cNvSpPr>
            <p:nvPr/>
          </p:nvSpPr>
          <p:spPr bwMode="auto">
            <a:xfrm>
              <a:off x="2269617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360"/>
            <p:cNvSpPr>
              <a:spLocks/>
            </p:cNvSpPr>
            <p:nvPr/>
          </p:nvSpPr>
          <p:spPr bwMode="auto">
            <a:xfrm>
              <a:off x="2375073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361"/>
            <p:cNvSpPr>
              <a:spLocks/>
            </p:cNvSpPr>
            <p:nvPr/>
          </p:nvSpPr>
          <p:spPr bwMode="auto">
            <a:xfrm>
              <a:off x="2354529" y="5999348"/>
              <a:ext cx="7669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362"/>
            <p:cNvSpPr>
              <a:spLocks/>
            </p:cNvSpPr>
            <p:nvPr/>
          </p:nvSpPr>
          <p:spPr bwMode="auto">
            <a:xfrm>
              <a:off x="2420268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363"/>
            <p:cNvSpPr>
              <a:spLocks/>
            </p:cNvSpPr>
            <p:nvPr/>
          </p:nvSpPr>
          <p:spPr bwMode="auto">
            <a:xfrm>
              <a:off x="2383290" y="6011118"/>
              <a:ext cx="64370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364"/>
            <p:cNvSpPr>
              <a:spLocks/>
            </p:cNvSpPr>
            <p:nvPr/>
          </p:nvSpPr>
          <p:spPr bwMode="auto">
            <a:xfrm>
              <a:off x="2459985" y="6047405"/>
              <a:ext cx="9860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365"/>
            <p:cNvSpPr>
              <a:spLocks/>
            </p:cNvSpPr>
            <p:nvPr/>
          </p:nvSpPr>
          <p:spPr bwMode="auto">
            <a:xfrm>
              <a:off x="2312073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366"/>
            <p:cNvSpPr>
              <a:spLocks/>
            </p:cNvSpPr>
            <p:nvPr/>
          </p:nvSpPr>
          <p:spPr bwMode="auto">
            <a:xfrm>
              <a:off x="2372333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367"/>
            <p:cNvSpPr>
              <a:spLocks/>
            </p:cNvSpPr>
            <p:nvPr/>
          </p:nvSpPr>
          <p:spPr bwMode="auto">
            <a:xfrm>
              <a:off x="1475274" y="6018964"/>
              <a:ext cx="15612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368"/>
            <p:cNvSpPr>
              <a:spLocks/>
            </p:cNvSpPr>
            <p:nvPr/>
          </p:nvSpPr>
          <p:spPr bwMode="auto">
            <a:xfrm>
              <a:off x="1524578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369"/>
            <p:cNvSpPr>
              <a:spLocks/>
            </p:cNvSpPr>
            <p:nvPr/>
          </p:nvSpPr>
          <p:spPr bwMode="auto">
            <a:xfrm>
              <a:off x="1443774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370"/>
            <p:cNvSpPr>
              <a:spLocks/>
            </p:cNvSpPr>
            <p:nvPr/>
          </p:nvSpPr>
          <p:spPr bwMode="auto">
            <a:xfrm>
              <a:off x="1502665" y="5933636"/>
              <a:ext cx="78064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371"/>
            <p:cNvSpPr>
              <a:spLocks/>
            </p:cNvSpPr>
            <p:nvPr/>
          </p:nvSpPr>
          <p:spPr bwMode="auto">
            <a:xfrm>
              <a:off x="1608121" y="6161175"/>
              <a:ext cx="6573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372"/>
            <p:cNvSpPr>
              <a:spLocks/>
            </p:cNvSpPr>
            <p:nvPr/>
          </p:nvSpPr>
          <p:spPr bwMode="auto">
            <a:xfrm>
              <a:off x="158757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373"/>
            <p:cNvSpPr>
              <a:spLocks/>
            </p:cNvSpPr>
            <p:nvPr/>
          </p:nvSpPr>
          <p:spPr bwMode="auto">
            <a:xfrm>
              <a:off x="165331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374"/>
            <p:cNvSpPr>
              <a:spLocks/>
            </p:cNvSpPr>
            <p:nvPr/>
          </p:nvSpPr>
          <p:spPr bwMode="auto">
            <a:xfrm>
              <a:off x="1616338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375"/>
            <p:cNvSpPr>
              <a:spLocks/>
            </p:cNvSpPr>
            <p:nvPr/>
          </p:nvSpPr>
          <p:spPr bwMode="auto">
            <a:xfrm>
              <a:off x="169303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376"/>
            <p:cNvSpPr>
              <a:spLocks/>
            </p:cNvSpPr>
            <p:nvPr/>
          </p:nvSpPr>
          <p:spPr bwMode="auto">
            <a:xfrm>
              <a:off x="154512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377"/>
            <p:cNvSpPr>
              <a:spLocks/>
            </p:cNvSpPr>
            <p:nvPr/>
          </p:nvSpPr>
          <p:spPr bwMode="auto">
            <a:xfrm>
              <a:off x="1605381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378"/>
            <p:cNvSpPr>
              <a:spLocks/>
            </p:cNvSpPr>
            <p:nvPr/>
          </p:nvSpPr>
          <p:spPr bwMode="auto">
            <a:xfrm>
              <a:off x="639843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379"/>
            <p:cNvSpPr>
              <a:spLocks/>
            </p:cNvSpPr>
            <p:nvPr/>
          </p:nvSpPr>
          <p:spPr bwMode="auto">
            <a:xfrm>
              <a:off x="750778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380"/>
            <p:cNvSpPr>
              <a:spLocks/>
            </p:cNvSpPr>
            <p:nvPr/>
          </p:nvSpPr>
          <p:spPr bwMode="auto">
            <a:xfrm>
              <a:off x="882256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381"/>
            <p:cNvSpPr>
              <a:spLocks/>
            </p:cNvSpPr>
            <p:nvPr/>
          </p:nvSpPr>
          <p:spPr bwMode="auto">
            <a:xfrm>
              <a:off x="771321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382"/>
            <p:cNvSpPr>
              <a:spLocks/>
            </p:cNvSpPr>
            <p:nvPr/>
          </p:nvSpPr>
          <p:spPr bwMode="auto">
            <a:xfrm>
              <a:off x="713800" y="6011118"/>
              <a:ext cx="90390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383"/>
            <p:cNvSpPr>
              <a:spLocks/>
            </p:cNvSpPr>
            <p:nvPr/>
          </p:nvSpPr>
          <p:spPr bwMode="auto">
            <a:xfrm>
              <a:off x="656278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384"/>
            <p:cNvSpPr>
              <a:spLocks/>
            </p:cNvSpPr>
            <p:nvPr/>
          </p:nvSpPr>
          <p:spPr bwMode="auto">
            <a:xfrm>
              <a:off x="800082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385"/>
            <p:cNvSpPr>
              <a:spLocks/>
            </p:cNvSpPr>
            <p:nvPr/>
          </p:nvSpPr>
          <p:spPr bwMode="auto">
            <a:xfrm>
              <a:off x="775430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386"/>
            <p:cNvSpPr>
              <a:spLocks/>
            </p:cNvSpPr>
            <p:nvPr/>
          </p:nvSpPr>
          <p:spPr bwMode="auto">
            <a:xfrm>
              <a:off x="834321" y="5882636"/>
              <a:ext cx="71217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387"/>
            <p:cNvSpPr>
              <a:spLocks/>
            </p:cNvSpPr>
            <p:nvPr/>
          </p:nvSpPr>
          <p:spPr bwMode="auto">
            <a:xfrm>
              <a:off x="852125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388"/>
            <p:cNvSpPr>
              <a:spLocks/>
            </p:cNvSpPr>
            <p:nvPr/>
          </p:nvSpPr>
          <p:spPr bwMode="auto">
            <a:xfrm>
              <a:off x="997298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389"/>
            <p:cNvSpPr>
              <a:spLocks/>
            </p:cNvSpPr>
            <p:nvPr/>
          </p:nvSpPr>
          <p:spPr bwMode="auto">
            <a:xfrm>
              <a:off x="968538" y="5999348"/>
              <a:ext cx="10682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390"/>
            <p:cNvSpPr>
              <a:spLocks/>
            </p:cNvSpPr>
            <p:nvPr/>
          </p:nvSpPr>
          <p:spPr bwMode="auto">
            <a:xfrm>
              <a:off x="1087689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391"/>
            <p:cNvSpPr>
              <a:spLocks/>
            </p:cNvSpPr>
            <p:nvPr/>
          </p:nvSpPr>
          <p:spPr bwMode="auto">
            <a:xfrm>
              <a:off x="1008254" y="6011118"/>
              <a:ext cx="8902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392"/>
            <p:cNvSpPr>
              <a:spLocks/>
            </p:cNvSpPr>
            <p:nvPr/>
          </p:nvSpPr>
          <p:spPr bwMode="auto">
            <a:xfrm>
              <a:off x="1113710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393"/>
            <p:cNvSpPr>
              <a:spLocks/>
            </p:cNvSpPr>
            <p:nvPr/>
          </p:nvSpPr>
          <p:spPr bwMode="auto">
            <a:xfrm>
              <a:off x="909646" y="5971887"/>
              <a:ext cx="108196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394"/>
            <p:cNvSpPr>
              <a:spLocks/>
            </p:cNvSpPr>
            <p:nvPr/>
          </p:nvSpPr>
          <p:spPr bwMode="auto">
            <a:xfrm>
              <a:off x="1241080" y="6018964"/>
              <a:ext cx="156129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395"/>
            <p:cNvSpPr>
              <a:spLocks/>
            </p:cNvSpPr>
            <p:nvPr/>
          </p:nvSpPr>
          <p:spPr bwMode="auto">
            <a:xfrm>
              <a:off x="1060298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396"/>
            <p:cNvSpPr>
              <a:spLocks/>
            </p:cNvSpPr>
            <p:nvPr/>
          </p:nvSpPr>
          <p:spPr bwMode="auto">
            <a:xfrm>
              <a:off x="1194514" y="6011118"/>
              <a:ext cx="64370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397"/>
            <p:cNvSpPr>
              <a:spLocks/>
            </p:cNvSpPr>
            <p:nvPr/>
          </p:nvSpPr>
          <p:spPr bwMode="auto">
            <a:xfrm>
              <a:off x="1290384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398"/>
            <p:cNvSpPr>
              <a:spLocks/>
            </p:cNvSpPr>
            <p:nvPr/>
          </p:nvSpPr>
          <p:spPr bwMode="auto">
            <a:xfrm>
              <a:off x="1209580" y="6069964"/>
              <a:ext cx="14517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399"/>
            <p:cNvSpPr>
              <a:spLocks/>
            </p:cNvSpPr>
            <p:nvPr/>
          </p:nvSpPr>
          <p:spPr bwMode="auto">
            <a:xfrm>
              <a:off x="1000037" y="6011118"/>
              <a:ext cx="65740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400"/>
            <p:cNvSpPr>
              <a:spLocks/>
            </p:cNvSpPr>
            <p:nvPr/>
          </p:nvSpPr>
          <p:spPr bwMode="auto">
            <a:xfrm>
              <a:off x="957581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401"/>
            <p:cNvSpPr>
              <a:spLocks/>
            </p:cNvSpPr>
            <p:nvPr/>
          </p:nvSpPr>
          <p:spPr bwMode="auto">
            <a:xfrm>
              <a:off x="1212318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402"/>
            <p:cNvSpPr>
              <a:spLocks/>
            </p:cNvSpPr>
            <p:nvPr/>
          </p:nvSpPr>
          <p:spPr bwMode="auto">
            <a:xfrm>
              <a:off x="941146" y="5911079"/>
              <a:ext cx="184891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403"/>
            <p:cNvSpPr>
              <a:spLocks/>
            </p:cNvSpPr>
            <p:nvPr/>
          </p:nvSpPr>
          <p:spPr bwMode="auto">
            <a:xfrm>
              <a:off x="106440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404"/>
            <p:cNvSpPr>
              <a:spLocks/>
            </p:cNvSpPr>
            <p:nvPr/>
          </p:nvSpPr>
          <p:spPr bwMode="auto">
            <a:xfrm>
              <a:off x="1156166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405"/>
            <p:cNvSpPr>
              <a:spLocks/>
            </p:cNvSpPr>
            <p:nvPr/>
          </p:nvSpPr>
          <p:spPr bwMode="auto">
            <a:xfrm>
              <a:off x="1268470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406"/>
            <p:cNvSpPr>
              <a:spLocks/>
            </p:cNvSpPr>
            <p:nvPr/>
          </p:nvSpPr>
          <p:spPr bwMode="auto">
            <a:xfrm>
              <a:off x="1373926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407"/>
            <p:cNvSpPr>
              <a:spLocks/>
            </p:cNvSpPr>
            <p:nvPr/>
          </p:nvSpPr>
          <p:spPr bwMode="auto">
            <a:xfrm>
              <a:off x="1353383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408"/>
            <p:cNvSpPr>
              <a:spLocks/>
            </p:cNvSpPr>
            <p:nvPr/>
          </p:nvSpPr>
          <p:spPr bwMode="auto">
            <a:xfrm>
              <a:off x="1419122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409"/>
            <p:cNvSpPr>
              <a:spLocks/>
            </p:cNvSpPr>
            <p:nvPr/>
          </p:nvSpPr>
          <p:spPr bwMode="auto">
            <a:xfrm>
              <a:off x="1382144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410"/>
            <p:cNvSpPr>
              <a:spLocks/>
            </p:cNvSpPr>
            <p:nvPr/>
          </p:nvSpPr>
          <p:spPr bwMode="auto">
            <a:xfrm>
              <a:off x="1458840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411"/>
            <p:cNvSpPr>
              <a:spLocks/>
            </p:cNvSpPr>
            <p:nvPr/>
          </p:nvSpPr>
          <p:spPr bwMode="auto">
            <a:xfrm>
              <a:off x="1310926" y="5971887"/>
              <a:ext cx="78066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412"/>
            <p:cNvSpPr>
              <a:spLocks/>
            </p:cNvSpPr>
            <p:nvPr/>
          </p:nvSpPr>
          <p:spPr bwMode="auto">
            <a:xfrm>
              <a:off x="1371188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413"/>
            <p:cNvSpPr>
              <a:spLocks/>
            </p:cNvSpPr>
            <p:nvPr/>
          </p:nvSpPr>
          <p:spPr bwMode="auto">
            <a:xfrm>
              <a:off x="474127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414"/>
            <p:cNvSpPr>
              <a:spLocks/>
            </p:cNvSpPr>
            <p:nvPr/>
          </p:nvSpPr>
          <p:spPr bwMode="auto">
            <a:xfrm>
              <a:off x="523431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415"/>
            <p:cNvSpPr>
              <a:spLocks/>
            </p:cNvSpPr>
            <p:nvPr/>
          </p:nvSpPr>
          <p:spPr bwMode="auto">
            <a:xfrm>
              <a:off x="442627" y="6069964"/>
              <a:ext cx="145174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416"/>
            <p:cNvSpPr>
              <a:spLocks/>
            </p:cNvSpPr>
            <p:nvPr/>
          </p:nvSpPr>
          <p:spPr bwMode="auto">
            <a:xfrm>
              <a:off x="501518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417"/>
            <p:cNvSpPr>
              <a:spLocks/>
            </p:cNvSpPr>
            <p:nvPr/>
          </p:nvSpPr>
          <p:spPr bwMode="auto">
            <a:xfrm>
              <a:off x="606974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418"/>
            <p:cNvSpPr>
              <a:spLocks/>
            </p:cNvSpPr>
            <p:nvPr/>
          </p:nvSpPr>
          <p:spPr bwMode="auto">
            <a:xfrm>
              <a:off x="586430" y="5999348"/>
              <a:ext cx="7806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419"/>
            <p:cNvSpPr>
              <a:spLocks/>
            </p:cNvSpPr>
            <p:nvPr/>
          </p:nvSpPr>
          <p:spPr bwMode="auto">
            <a:xfrm>
              <a:off x="652170" y="5965021"/>
              <a:ext cx="11367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420"/>
            <p:cNvSpPr>
              <a:spLocks/>
            </p:cNvSpPr>
            <p:nvPr/>
          </p:nvSpPr>
          <p:spPr bwMode="auto">
            <a:xfrm>
              <a:off x="615192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421"/>
            <p:cNvSpPr>
              <a:spLocks/>
            </p:cNvSpPr>
            <p:nvPr/>
          </p:nvSpPr>
          <p:spPr bwMode="auto">
            <a:xfrm>
              <a:off x="691888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422"/>
            <p:cNvSpPr>
              <a:spLocks/>
            </p:cNvSpPr>
            <p:nvPr/>
          </p:nvSpPr>
          <p:spPr bwMode="auto">
            <a:xfrm>
              <a:off x="543975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423"/>
            <p:cNvSpPr>
              <a:spLocks/>
            </p:cNvSpPr>
            <p:nvPr/>
          </p:nvSpPr>
          <p:spPr bwMode="auto">
            <a:xfrm>
              <a:off x="604236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424"/>
            <p:cNvSpPr>
              <a:spLocks/>
            </p:cNvSpPr>
            <p:nvPr/>
          </p:nvSpPr>
          <p:spPr bwMode="auto">
            <a:xfrm>
              <a:off x="1616338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425"/>
            <p:cNvSpPr>
              <a:spLocks/>
            </p:cNvSpPr>
            <p:nvPr/>
          </p:nvSpPr>
          <p:spPr bwMode="auto">
            <a:xfrm>
              <a:off x="1612229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426"/>
            <p:cNvSpPr>
              <a:spLocks/>
            </p:cNvSpPr>
            <p:nvPr/>
          </p:nvSpPr>
          <p:spPr bwMode="auto">
            <a:xfrm>
              <a:off x="1343797" y="5856155"/>
              <a:ext cx="20543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427"/>
            <p:cNvSpPr>
              <a:spLocks/>
            </p:cNvSpPr>
            <p:nvPr/>
          </p:nvSpPr>
          <p:spPr bwMode="auto">
            <a:xfrm>
              <a:off x="1416383" y="5833596"/>
              <a:ext cx="301302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428"/>
            <p:cNvSpPr>
              <a:spLocks/>
            </p:cNvSpPr>
            <p:nvPr/>
          </p:nvSpPr>
          <p:spPr bwMode="auto">
            <a:xfrm>
              <a:off x="1668381" y="5831636"/>
              <a:ext cx="135586" cy="524714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429"/>
            <p:cNvSpPr>
              <a:spLocks/>
            </p:cNvSpPr>
            <p:nvPr/>
          </p:nvSpPr>
          <p:spPr bwMode="auto">
            <a:xfrm>
              <a:off x="1686185" y="5884598"/>
              <a:ext cx="20680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430"/>
            <p:cNvSpPr>
              <a:spLocks/>
            </p:cNvSpPr>
            <p:nvPr/>
          </p:nvSpPr>
          <p:spPr bwMode="auto">
            <a:xfrm>
              <a:off x="1436926" y="5734539"/>
              <a:ext cx="236933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431"/>
            <p:cNvSpPr>
              <a:spLocks/>
            </p:cNvSpPr>
            <p:nvPr/>
          </p:nvSpPr>
          <p:spPr bwMode="auto">
            <a:xfrm>
              <a:off x="1473904" y="5671770"/>
              <a:ext cx="238303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432"/>
            <p:cNvSpPr>
              <a:spLocks/>
            </p:cNvSpPr>
            <p:nvPr/>
          </p:nvSpPr>
          <p:spPr bwMode="auto">
            <a:xfrm>
              <a:off x="1514990" y="5616846"/>
              <a:ext cx="106827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433"/>
            <p:cNvSpPr>
              <a:spLocks/>
            </p:cNvSpPr>
            <p:nvPr/>
          </p:nvSpPr>
          <p:spPr bwMode="auto">
            <a:xfrm>
              <a:off x="1432817" y="5687462"/>
              <a:ext cx="161608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434"/>
            <p:cNvSpPr>
              <a:spLocks/>
            </p:cNvSpPr>
            <p:nvPr/>
          </p:nvSpPr>
          <p:spPr bwMode="auto">
            <a:xfrm>
              <a:off x="1238340" y="6006214"/>
              <a:ext cx="135586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435"/>
            <p:cNvSpPr>
              <a:spLocks/>
            </p:cNvSpPr>
            <p:nvPr/>
          </p:nvSpPr>
          <p:spPr bwMode="auto">
            <a:xfrm>
              <a:off x="1256145" y="5774751"/>
              <a:ext cx="162977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436"/>
            <p:cNvSpPr>
              <a:spLocks/>
            </p:cNvSpPr>
            <p:nvPr/>
          </p:nvSpPr>
          <p:spPr bwMode="auto">
            <a:xfrm>
              <a:off x="1042493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437"/>
            <p:cNvSpPr>
              <a:spLocks/>
            </p:cNvSpPr>
            <p:nvPr/>
          </p:nvSpPr>
          <p:spPr bwMode="auto">
            <a:xfrm>
              <a:off x="1223275" y="5815943"/>
              <a:ext cx="135586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438"/>
            <p:cNvSpPr>
              <a:spLocks/>
            </p:cNvSpPr>
            <p:nvPr/>
          </p:nvSpPr>
          <p:spPr bwMode="auto">
            <a:xfrm>
              <a:off x="991820" y="5856155"/>
              <a:ext cx="206804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439"/>
            <p:cNvSpPr>
              <a:spLocks/>
            </p:cNvSpPr>
            <p:nvPr/>
          </p:nvSpPr>
          <p:spPr bwMode="auto">
            <a:xfrm>
              <a:off x="1343797" y="5754154"/>
              <a:ext cx="162976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440"/>
            <p:cNvSpPr>
              <a:spLocks/>
            </p:cNvSpPr>
            <p:nvPr/>
          </p:nvSpPr>
          <p:spPr bwMode="auto">
            <a:xfrm>
              <a:off x="767213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441"/>
            <p:cNvSpPr>
              <a:spLocks/>
            </p:cNvSpPr>
            <p:nvPr/>
          </p:nvSpPr>
          <p:spPr bwMode="auto">
            <a:xfrm>
              <a:off x="1058928" y="5917944"/>
              <a:ext cx="219129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442"/>
            <p:cNvSpPr>
              <a:spLocks/>
            </p:cNvSpPr>
            <p:nvPr/>
          </p:nvSpPr>
          <p:spPr bwMode="auto">
            <a:xfrm>
              <a:off x="978124" y="5804174"/>
              <a:ext cx="98609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443"/>
            <p:cNvSpPr>
              <a:spLocks/>
            </p:cNvSpPr>
            <p:nvPr/>
          </p:nvSpPr>
          <p:spPr bwMode="auto">
            <a:xfrm>
              <a:off x="780908" y="5856155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444"/>
            <p:cNvSpPr>
              <a:spLocks/>
            </p:cNvSpPr>
            <p:nvPr/>
          </p:nvSpPr>
          <p:spPr bwMode="auto">
            <a:xfrm>
              <a:off x="834321" y="5833596"/>
              <a:ext cx="219129" cy="433504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445"/>
            <p:cNvSpPr>
              <a:spLocks/>
            </p:cNvSpPr>
            <p:nvPr/>
          </p:nvSpPr>
          <p:spPr bwMode="auto">
            <a:xfrm>
              <a:off x="1271209" y="5810058"/>
              <a:ext cx="98609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446"/>
            <p:cNvSpPr>
              <a:spLocks/>
            </p:cNvSpPr>
            <p:nvPr/>
          </p:nvSpPr>
          <p:spPr bwMode="auto">
            <a:xfrm>
              <a:off x="1283536" y="5862040"/>
              <a:ext cx="150650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447"/>
            <p:cNvSpPr>
              <a:spLocks/>
            </p:cNvSpPr>
            <p:nvPr/>
          </p:nvSpPr>
          <p:spPr bwMode="auto">
            <a:xfrm>
              <a:off x="876777" y="573159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448"/>
            <p:cNvSpPr>
              <a:spLocks/>
            </p:cNvSpPr>
            <p:nvPr/>
          </p:nvSpPr>
          <p:spPr bwMode="auto">
            <a:xfrm>
              <a:off x="1179449" y="5645289"/>
              <a:ext cx="280760" cy="674773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449"/>
            <p:cNvSpPr>
              <a:spLocks/>
            </p:cNvSpPr>
            <p:nvPr/>
          </p:nvSpPr>
          <p:spPr bwMode="auto">
            <a:xfrm>
              <a:off x="1101385" y="5631558"/>
              <a:ext cx="172564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450"/>
            <p:cNvSpPr>
              <a:spLocks/>
            </p:cNvSpPr>
            <p:nvPr/>
          </p:nvSpPr>
          <p:spPr bwMode="auto">
            <a:xfrm>
              <a:off x="864451" y="5625673"/>
              <a:ext cx="26980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451"/>
            <p:cNvSpPr>
              <a:spLocks/>
            </p:cNvSpPr>
            <p:nvPr/>
          </p:nvSpPr>
          <p:spPr bwMode="auto">
            <a:xfrm>
              <a:off x="845277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452"/>
            <p:cNvSpPr>
              <a:spLocks/>
            </p:cNvSpPr>
            <p:nvPr/>
          </p:nvSpPr>
          <p:spPr bwMode="auto">
            <a:xfrm>
              <a:off x="704213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453"/>
            <p:cNvSpPr>
              <a:spLocks/>
            </p:cNvSpPr>
            <p:nvPr/>
          </p:nvSpPr>
          <p:spPr bwMode="auto">
            <a:xfrm>
              <a:off x="717909" y="5774751"/>
              <a:ext cx="117781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454"/>
            <p:cNvSpPr>
              <a:spLocks/>
            </p:cNvSpPr>
            <p:nvPr/>
          </p:nvSpPr>
          <p:spPr bwMode="auto">
            <a:xfrm>
              <a:off x="563149" y="5645289"/>
              <a:ext cx="172564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455"/>
            <p:cNvSpPr>
              <a:spLocks/>
            </p:cNvSpPr>
            <p:nvPr/>
          </p:nvSpPr>
          <p:spPr bwMode="auto">
            <a:xfrm>
              <a:off x="693257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456"/>
            <p:cNvSpPr>
              <a:spLocks/>
            </p:cNvSpPr>
            <p:nvPr/>
          </p:nvSpPr>
          <p:spPr bwMode="auto">
            <a:xfrm>
              <a:off x="524801" y="5856155"/>
              <a:ext cx="15065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457"/>
            <p:cNvSpPr>
              <a:spLocks/>
            </p:cNvSpPr>
            <p:nvPr/>
          </p:nvSpPr>
          <p:spPr bwMode="auto">
            <a:xfrm>
              <a:off x="780908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458"/>
            <p:cNvSpPr>
              <a:spLocks/>
            </p:cNvSpPr>
            <p:nvPr/>
          </p:nvSpPr>
          <p:spPr bwMode="auto">
            <a:xfrm>
              <a:off x="634365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459"/>
            <p:cNvSpPr>
              <a:spLocks/>
            </p:cNvSpPr>
            <p:nvPr/>
          </p:nvSpPr>
          <p:spPr bwMode="auto">
            <a:xfrm>
              <a:off x="1931336" y="5724731"/>
              <a:ext cx="236934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460"/>
            <p:cNvSpPr>
              <a:spLocks/>
            </p:cNvSpPr>
            <p:nvPr/>
          </p:nvSpPr>
          <p:spPr bwMode="auto">
            <a:xfrm>
              <a:off x="1943662" y="5855174"/>
              <a:ext cx="150651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461"/>
            <p:cNvSpPr>
              <a:spLocks/>
            </p:cNvSpPr>
            <p:nvPr/>
          </p:nvSpPr>
          <p:spPr bwMode="auto">
            <a:xfrm>
              <a:off x="1997074" y="5832617"/>
              <a:ext cx="219130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462"/>
            <p:cNvSpPr>
              <a:spLocks/>
            </p:cNvSpPr>
            <p:nvPr/>
          </p:nvSpPr>
          <p:spPr bwMode="auto">
            <a:xfrm>
              <a:off x="1866968" y="6005233"/>
              <a:ext cx="99977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463"/>
            <p:cNvSpPr>
              <a:spLocks/>
            </p:cNvSpPr>
            <p:nvPr/>
          </p:nvSpPr>
          <p:spPr bwMode="auto">
            <a:xfrm>
              <a:off x="1880662" y="5773770"/>
              <a:ext cx="117783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464"/>
            <p:cNvSpPr>
              <a:spLocks/>
            </p:cNvSpPr>
            <p:nvPr/>
          </p:nvSpPr>
          <p:spPr bwMode="auto">
            <a:xfrm>
              <a:off x="1856010" y="5814963"/>
              <a:ext cx="98609" cy="523733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465"/>
            <p:cNvSpPr>
              <a:spLocks/>
            </p:cNvSpPr>
            <p:nvPr/>
          </p:nvSpPr>
          <p:spPr bwMode="auto">
            <a:xfrm>
              <a:off x="1687556" y="5855174"/>
              <a:ext cx="150650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466"/>
            <p:cNvSpPr>
              <a:spLocks/>
            </p:cNvSpPr>
            <p:nvPr/>
          </p:nvSpPr>
          <p:spPr bwMode="auto">
            <a:xfrm>
              <a:off x="1943662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467"/>
            <p:cNvSpPr>
              <a:spLocks/>
            </p:cNvSpPr>
            <p:nvPr/>
          </p:nvSpPr>
          <p:spPr bwMode="auto">
            <a:xfrm>
              <a:off x="1798489" y="5642347"/>
              <a:ext cx="172564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468"/>
            <p:cNvSpPr>
              <a:spLocks/>
            </p:cNvSpPr>
            <p:nvPr/>
          </p:nvSpPr>
          <p:spPr bwMode="auto">
            <a:xfrm>
              <a:off x="263802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469"/>
            <p:cNvSpPr>
              <a:spLocks/>
            </p:cNvSpPr>
            <p:nvPr/>
          </p:nvSpPr>
          <p:spPr bwMode="auto">
            <a:xfrm>
              <a:off x="2750332" y="6011118"/>
              <a:ext cx="8902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470"/>
            <p:cNvSpPr>
              <a:spLocks/>
            </p:cNvSpPr>
            <p:nvPr/>
          </p:nvSpPr>
          <p:spPr bwMode="auto">
            <a:xfrm>
              <a:off x="2880440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471"/>
            <p:cNvSpPr>
              <a:spLocks/>
            </p:cNvSpPr>
            <p:nvPr/>
          </p:nvSpPr>
          <p:spPr bwMode="auto">
            <a:xfrm>
              <a:off x="2770875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472"/>
            <p:cNvSpPr>
              <a:spLocks/>
            </p:cNvSpPr>
            <p:nvPr/>
          </p:nvSpPr>
          <p:spPr bwMode="auto">
            <a:xfrm>
              <a:off x="2713353" y="6011118"/>
              <a:ext cx="89021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473"/>
            <p:cNvSpPr>
              <a:spLocks/>
            </p:cNvSpPr>
            <p:nvPr/>
          </p:nvSpPr>
          <p:spPr bwMode="auto">
            <a:xfrm>
              <a:off x="2654462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474"/>
            <p:cNvSpPr>
              <a:spLocks/>
            </p:cNvSpPr>
            <p:nvPr/>
          </p:nvSpPr>
          <p:spPr bwMode="auto">
            <a:xfrm>
              <a:off x="2798265" y="5965021"/>
              <a:ext cx="15750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475"/>
            <p:cNvSpPr>
              <a:spLocks/>
            </p:cNvSpPr>
            <p:nvPr/>
          </p:nvSpPr>
          <p:spPr bwMode="auto">
            <a:xfrm>
              <a:off x="2773614" y="5965021"/>
              <a:ext cx="15749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476"/>
            <p:cNvSpPr>
              <a:spLocks/>
            </p:cNvSpPr>
            <p:nvPr/>
          </p:nvSpPr>
          <p:spPr bwMode="auto">
            <a:xfrm>
              <a:off x="2833874" y="5882636"/>
              <a:ext cx="69849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477"/>
            <p:cNvSpPr>
              <a:spLocks/>
            </p:cNvSpPr>
            <p:nvPr/>
          </p:nvSpPr>
          <p:spPr bwMode="auto">
            <a:xfrm>
              <a:off x="2850309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478"/>
            <p:cNvSpPr>
              <a:spLocks/>
            </p:cNvSpPr>
            <p:nvPr/>
          </p:nvSpPr>
          <p:spPr bwMode="auto">
            <a:xfrm>
              <a:off x="2996852" y="6161175"/>
              <a:ext cx="89021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479"/>
            <p:cNvSpPr>
              <a:spLocks/>
            </p:cNvSpPr>
            <p:nvPr/>
          </p:nvSpPr>
          <p:spPr bwMode="auto">
            <a:xfrm>
              <a:off x="2966721" y="5999348"/>
              <a:ext cx="106826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480"/>
            <p:cNvSpPr>
              <a:spLocks/>
            </p:cNvSpPr>
            <p:nvPr/>
          </p:nvSpPr>
          <p:spPr bwMode="auto">
            <a:xfrm>
              <a:off x="3085873" y="5959136"/>
              <a:ext cx="128739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481"/>
            <p:cNvSpPr>
              <a:spLocks/>
            </p:cNvSpPr>
            <p:nvPr/>
          </p:nvSpPr>
          <p:spPr bwMode="auto">
            <a:xfrm>
              <a:off x="3006439" y="6011118"/>
              <a:ext cx="90390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482"/>
            <p:cNvSpPr>
              <a:spLocks/>
            </p:cNvSpPr>
            <p:nvPr/>
          </p:nvSpPr>
          <p:spPr bwMode="auto">
            <a:xfrm>
              <a:off x="3113264" y="6047405"/>
              <a:ext cx="135586" cy="308945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483"/>
            <p:cNvSpPr>
              <a:spLocks/>
            </p:cNvSpPr>
            <p:nvPr/>
          </p:nvSpPr>
          <p:spPr bwMode="auto">
            <a:xfrm>
              <a:off x="2909200" y="5971887"/>
              <a:ext cx="10682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484"/>
            <p:cNvSpPr>
              <a:spLocks/>
            </p:cNvSpPr>
            <p:nvPr/>
          </p:nvSpPr>
          <p:spPr bwMode="auto">
            <a:xfrm>
              <a:off x="3239263" y="6018964"/>
              <a:ext cx="157500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485"/>
            <p:cNvSpPr>
              <a:spLocks/>
            </p:cNvSpPr>
            <p:nvPr/>
          </p:nvSpPr>
          <p:spPr bwMode="auto">
            <a:xfrm>
              <a:off x="3059852" y="6069964"/>
              <a:ext cx="14380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486"/>
            <p:cNvSpPr>
              <a:spLocks/>
            </p:cNvSpPr>
            <p:nvPr/>
          </p:nvSpPr>
          <p:spPr bwMode="auto">
            <a:xfrm>
              <a:off x="3192699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Freeform 487"/>
            <p:cNvSpPr>
              <a:spLocks/>
            </p:cNvSpPr>
            <p:nvPr/>
          </p:nvSpPr>
          <p:spPr bwMode="auto">
            <a:xfrm>
              <a:off x="3288567" y="6047405"/>
              <a:ext cx="98609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Freeform 488"/>
            <p:cNvSpPr>
              <a:spLocks/>
            </p:cNvSpPr>
            <p:nvPr/>
          </p:nvSpPr>
          <p:spPr bwMode="auto">
            <a:xfrm>
              <a:off x="3207764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Freeform 489"/>
            <p:cNvSpPr>
              <a:spLocks/>
            </p:cNvSpPr>
            <p:nvPr/>
          </p:nvSpPr>
          <p:spPr bwMode="auto">
            <a:xfrm>
              <a:off x="299959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Freeform 490"/>
            <p:cNvSpPr>
              <a:spLocks/>
            </p:cNvSpPr>
            <p:nvPr/>
          </p:nvSpPr>
          <p:spPr bwMode="auto">
            <a:xfrm>
              <a:off x="2957135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Freeform 491"/>
            <p:cNvSpPr>
              <a:spLocks/>
            </p:cNvSpPr>
            <p:nvPr/>
          </p:nvSpPr>
          <p:spPr bwMode="auto">
            <a:xfrm>
              <a:off x="3210502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492"/>
            <p:cNvSpPr>
              <a:spLocks/>
            </p:cNvSpPr>
            <p:nvPr/>
          </p:nvSpPr>
          <p:spPr bwMode="auto">
            <a:xfrm>
              <a:off x="2940700" y="5911079"/>
              <a:ext cx="184891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493"/>
            <p:cNvSpPr>
              <a:spLocks/>
            </p:cNvSpPr>
            <p:nvPr/>
          </p:nvSpPr>
          <p:spPr bwMode="auto">
            <a:xfrm>
              <a:off x="3062590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494"/>
            <p:cNvSpPr>
              <a:spLocks/>
            </p:cNvSpPr>
            <p:nvPr/>
          </p:nvSpPr>
          <p:spPr bwMode="auto">
            <a:xfrm>
              <a:off x="3154351" y="5888520"/>
              <a:ext cx="178042" cy="467830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495"/>
            <p:cNvSpPr>
              <a:spLocks/>
            </p:cNvSpPr>
            <p:nvPr/>
          </p:nvSpPr>
          <p:spPr bwMode="auto">
            <a:xfrm>
              <a:off x="3266655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496"/>
            <p:cNvSpPr>
              <a:spLocks/>
            </p:cNvSpPr>
            <p:nvPr/>
          </p:nvSpPr>
          <p:spPr bwMode="auto">
            <a:xfrm>
              <a:off x="3373480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Freeform 497"/>
            <p:cNvSpPr>
              <a:spLocks/>
            </p:cNvSpPr>
            <p:nvPr/>
          </p:nvSpPr>
          <p:spPr bwMode="auto">
            <a:xfrm>
              <a:off x="335156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498"/>
            <p:cNvSpPr>
              <a:spLocks/>
            </p:cNvSpPr>
            <p:nvPr/>
          </p:nvSpPr>
          <p:spPr bwMode="auto">
            <a:xfrm>
              <a:off x="3417305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499"/>
            <p:cNvSpPr>
              <a:spLocks/>
            </p:cNvSpPr>
            <p:nvPr/>
          </p:nvSpPr>
          <p:spPr bwMode="auto">
            <a:xfrm>
              <a:off x="3380328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Freeform 500"/>
            <p:cNvSpPr>
              <a:spLocks/>
            </p:cNvSpPr>
            <p:nvPr/>
          </p:nvSpPr>
          <p:spPr bwMode="auto">
            <a:xfrm>
              <a:off x="345702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Freeform 501"/>
            <p:cNvSpPr>
              <a:spLocks/>
            </p:cNvSpPr>
            <p:nvPr/>
          </p:nvSpPr>
          <p:spPr bwMode="auto">
            <a:xfrm>
              <a:off x="330911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502"/>
            <p:cNvSpPr>
              <a:spLocks/>
            </p:cNvSpPr>
            <p:nvPr/>
          </p:nvSpPr>
          <p:spPr bwMode="auto">
            <a:xfrm>
              <a:off x="3369371" y="5965021"/>
              <a:ext cx="1150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503"/>
            <p:cNvSpPr>
              <a:spLocks/>
            </p:cNvSpPr>
            <p:nvPr/>
          </p:nvSpPr>
          <p:spPr bwMode="auto">
            <a:xfrm>
              <a:off x="2472312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Freeform 504"/>
            <p:cNvSpPr>
              <a:spLocks/>
            </p:cNvSpPr>
            <p:nvPr/>
          </p:nvSpPr>
          <p:spPr bwMode="auto">
            <a:xfrm>
              <a:off x="2521616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Freeform 505"/>
            <p:cNvSpPr>
              <a:spLocks/>
            </p:cNvSpPr>
            <p:nvPr/>
          </p:nvSpPr>
          <p:spPr bwMode="auto">
            <a:xfrm>
              <a:off x="2440812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506"/>
            <p:cNvSpPr>
              <a:spLocks/>
            </p:cNvSpPr>
            <p:nvPr/>
          </p:nvSpPr>
          <p:spPr bwMode="auto">
            <a:xfrm>
              <a:off x="2499703" y="5933636"/>
              <a:ext cx="78064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507"/>
            <p:cNvSpPr>
              <a:spLocks/>
            </p:cNvSpPr>
            <p:nvPr/>
          </p:nvSpPr>
          <p:spPr bwMode="auto">
            <a:xfrm>
              <a:off x="2606528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Freeform 508"/>
            <p:cNvSpPr>
              <a:spLocks/>
            </p:cNvSpPr>
            <p:nvPr/>
          </p:nvSpPr>
          <p:spPr bwMode="auto">
            <a:xfrm>
              <a:off x="2584615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Freeform 509"/>
            <p:cNvSpPr>
              <a:spLocks/>
            </p:cNvSpPr>
            <p:nvPr/>
          </p:nvSpPr>
          <p:spPr bwMode="auto">
            <a:xfrm>
              <a:off x="2650353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Freeform 510"/>
            <p:cNvSpPr>
              <a:spLocks/>
            </p:cNvSpPr>
            <p:nvPr/>
          </p:nvSpPr>
          <p:spPr bwMode="auto">
            <a:xfrm>
              <a:off x="2613376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Freeform 511"/>
            <p:cNvSpPr>
              <a:spLocks/>
            </p:cNvSpPr>
            <p:nvPr/>
          </p:nvSpPr>
          <p:spPr bwMode="auto">
            <a:xfrm>
              <a:off x="2691441" y="6047405"/>
              <a:ext cx="98608" cy="308945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Freeform 512"/>
            <p:cNvSpPr>
              <a:spLocks/>
            </p:cNvSpPr>
            <p:nvPr/>
          </p:nvSpPr>
          <p:spPr bwMode="auto">
            <a:xfrm>
              <a:off x="2542159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Freeform 513"/>
            <p:cNvSpPr>
              <a:spLocks/>
            </p:cNvSpPr>
            <p:nvPr/>
          </p:nvSpPr>
          <p:spPr bwMode="auto">
            <a:xfrm>
              <a:off x="2602420" y="5965021"/>
              <a:ext cx="1150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514"/>
            <p:cNvSpPr>
              <a:spLocks/>
            </p:cNvSpPr>
            <p:nvPr/>
          </p:nvSpPr>
          <p:spPr bwMode="auto">
            <a:xfrm>
              <a:off x="2277834" y="5717866"/>
              <a:ext cx="27939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515"/>
            <p:cNvSpPr>
              <a:spLocks/>
            </p:cNvSpPr>
            <p:nvPr/>
          </p:nvSpPr>
          <p:spPr bwMode="auto">
            <a:xfrm>
              <a:off x="2531202" y="5583500"/>
              <a:ext cx="125999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516"/>
            <p:cNvSpPr>
              <a:spLocks/>
            </p:cNvSpPr>
            <p:nvPr/>
          </p:nvSpPr>
          <p:spPr bwMode="auto">
            <a:xfrm>
              <a:off x="3006439" y="5717866"/>
              <a:ext cx="27802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Freeform 517"/>
            <p:cNvSpPr>
              <a:spLocks/>
            </p:cNvSpPr>
            <p:nvPr/>
          </p:nvSpPr>
          <p:spPr bwMode="auto">
            <a:xfrm>
              <a:off x="2168270" y="5583500"/>
              <a:ext cx="124630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Freeform 518"/>
            <p:cNvSpPr>
              <a:spLocks/>
            </p:cNvSpPr>
            <p:nvPr/>
          </p:nvSpPr>
          <p:spPr bwMode="auto">
            <a:xfrm>
              <a:off x="1782054" y="5666865"/>
              <a:ext cx="191739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519"/>
            <p:cNvSpPr>
              <a:spLocks/>
            </p:cNvSpPr>
            <p:nvPr/>
          </p:nvSpPr>
          <p:spPr bwMode="auto">
            <a:xfrm>
              <a:off x="3200916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Freeform 520"/>
            <p:cNvSpPr>
              <a:spLocks/>
            </p:cNvSpPr>
            <p:nvPr/>
          </p:nvSpPr>
          <p:spPr bwMode="auto">
            <a:xfrm>
              <a:off x="2836613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Freeform 521"/>
            <p:cNvSpPr>
              <a:spLocks/>
            </p:cNvSpPr>
            <p:nvPr/>
          </p:nvSpPr>
          <p:spPr bwMode="auto">
            <a:xfrm>
              <a:off x="2718832" y="5299075"/>
              <a:ext cx="9997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Freeform 522"/>
            <p:cNvSpPr>
              <a:spLocks/>
            </p:cNvSpPr>
            <p:nvPr/>
          </p:nvSpPr>
          <p:spPr bwMode="auto">
            <a:xfrm>
              <a:off x="3413197" y="5411864"/>
              <a:ext cx="150651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Freeform 523"/>
            <p:cNvSpPr>
              <a:spLocks/>
            </p:cNvSpPr>
            <p:nvPr/>
          </p:nvSpPr>
          <p:spPr bwMode="auto">
            <a:xfrm>
              <a:off x="849386" y="5603115"/>
              <a:ext cx="220499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Freeform 524"/>
            <p:cNvSpPr>
              <a:spLocks/>
            </p:cNvSpPr>
            <p:nvPr/>
          </p:nvSpPr>
          <p:spPr bwMode="auto">
            <a:xfrm>
              <a:off x="530280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Freeform 525"/>
            <p:cNvSpPr>
              <a:spLocks/>
            </p:cNvSpPr>
            <p:nvPr/>
          </p:nvSpPr>
          <p:spPr bwMode="auto">
            <a:xfrm>
              <a:off x="311150" y="5717866"/>
              <a:ext cx="204064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Freeform 526"/>
            <p:cNvSpPr>
              <a:spLocks/>
            </p:cNvSpPr>
            <p:nvPr/>
          </p:nvSpPr>
          <p:spPr bwMode="auto">
            <a:xfrm>
              <a:off x="1273949" y="5919906"/>
              <a:ext cx="91761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Freeform 527"/>
            <p:cNvSpPr>
              <a:spLocks/>
            </p:cNvSpPr>
            <p:nvPr/>
          </p:nvSpPr>
          <p:spPr bwMode="auto">
            <a:xfrm>
              <a:off x="1071255" y="5557999"/>
              <a:ext cx="108194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Freeform 528"/>
            <p:cNvSpPr>
              <a:spLocks/>
            </p:cNvSpPr>
            <p:nvPr/>
          </p:nvSpPr>
          <p:spPr bwMode="auto">
            <a:xfrm>
              <a:off x="1449252" y="5583500"/>
              <a:ext cx="91761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Freeform 529"/>
            <p:cNvSpPr>
              <a:spLocks/>
            </p:cNvSpPr>
            <p:nvPr/>
          </p:nvSpPr>
          <p:spPr bwMode="auto">
            <a:xfrm>
              <a:off x="1964206" y="5666865"/>
              <a:ext cx="138325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Freeform 530"/>
            <p:cNvSpPr>
              <a:spLocks/>
            </p:cNvSpPr>
            <p:nvPr/>
          </p:nvSpPr>
          <p:spPr bwMode="auto">
            <a:xfrm>
              <a:off x="724757" y="5496210"/>
              <a:ext cx="109564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Freeform 531"/>
            <p:cNvSpPr>
              <a:spLocks/>
            </p:cNvSpPr>
            <p:nvPr/>
          </p:nvSpPr>
          <p:spPr bwMode="auto">
            <a:xfrm>
              <a:off x="1605382" y="5481499"/>
              <a:ext cx="160238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3" name="Line 534"/>
          <p:cNvSpPr>
            <a:spLocks noChangeShapeType="1"/>
          </p:cNvSpPr>
          <p:nvPr/>
        </p:nvSpPr>
        <p:spPr bwMode="auto">
          <a:xfrm>
            <a:off x="243127" y="5932967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44" name="Group 535"/>
          <p:cNvGrpSpPr>
            <a:grpSpLocks/>
          </p:cNvGrpSpPr>
          <p:nvPr/>
        </p:nvGrpSpPr>
        <p:grpSpPr bwMode="auto">
          <a:xfrm>
            <a:off x="7086600" y="4800600"/>
            <a:ext cx="1806528" cy="1568386"/>
            <a:chOff x="118213708" y="113327540"/>
            <a:chExt cx="1191874" cy="1035370"/>
          </a:xfrm>
        </p:grpSpPr>
        <p:sp>
          <p:nvSpPr>
            <p:cNvPr id="545" name="Freeform 536"/>
            <p:cNvSpPr>
              <a:spLocks/>
            </p:cNvSpPr>
            <p:nvPr/>
          </p:nvSpPr>
          <p:spPr bwMode="auto">
            <a:xfrm>
              <a:off x="119069559" y="113327540"/>
              <a:ext cx="336023" cy="461896"/>
            </a:xfrm>
            <a:custGeom>
              <a:avLst/>
              <a:gdLst/>
              <a:ahLst/>
              <a:cxnLst>
                <a:cxn ang="0">
                  <a:pos x="261" y="301"/>
                </a:cxn>
                <a:cxn ang="0">
                  <a:pos x="218" y="292"/>
                </a:cxn>
                <a:cxn ang="0">
                  <a:pos x="247" y="244"/>
                </a:cxn>
                <a:cxn ang="0">
                  <a:pos x="302" y="257"/>
                </a:cxn>
                <a:cxn ang="0">
                  <a:pos x="248" y="235"/>
                </a:cxn>
                <a:cxn ang="0">
                  <a:pos x="185" y="232"/>
                </a:cxn>
                <a:cxn ang="0">
                  <a:pos x="243" y="171"/>
                </a:cxn>
                <a:cxn ang="0">
                  <a:pos x="256" y="119"/>
                </a:cxn>
                <a:cxn ang="0">
                  <a:pos x="256" y="113"/>
                </a:cxn>
                <a:cxn ang="0">
                  <a:pos x="229" y="132"/>
                </a:cxn>
                <a:cxn ang="0">
                  <a:pos x="199" y="177"/>
                </a:cxn>
                <a:cxn ang="0">
                  <a:pos x="166" y="106"/>
                </a:cxn>
                <a:cxn ang="0">
                  <a:pos x="171" y="6"/>
                </a:cxn>
                <a:cxn ang="0">
                  <a:pos x="163" y="4"/>
                </a:cxn>
                <a:cxn ang="0">
                  <a:pos x="123" y="73"/>
                </a:cxn>
                <a:cxn ang="0">
                  <a:pos x="45" y="50"/>
                </a:cxn>
                <a:cxn ang="0">
                  <a:pos x="40" y="58"/>
                </a:cxn>
                <a:cxn ang="0">
                  <a:pos x="96" y="120"/>
                </a:cxn>
                <a:cxn ang="0">
                  <a:pos x="94" y="189"/>
                </a:cxn>
                <a:cxn ang="0">
                  <a:pos x="40" y="169"/>
                </a:cxn>
                <a:cxn ang="0">
                  <a:pos x="0" y="170"/>
                </a:cxn>
                <a:cxn ang="0">
                  <a:pos x="4" y="175"/>
                </a:cxn>
                <a:cxn ang="0">
                  <a:pos x="52" y="200"/>
                </a:cxn>
                <a:cxn ang="0">
                  <a:pos x="94" y="206"/>
                </a:cxn>
                <a:cxn ang="0">
                  <a:pos x="121" y="261"/>
                </a:cxn>
                <a:cxn ang="0">
                  <a:pos x="36" y="317"/>
                </a:cxn>
                <a:cxn ang="0">
                  <a:pos x="43" y="322"/>
                </a:cxn>
                <a:cxn ang="0">
                  <a:pos x="119" y="270"/>
                </a:cxn>
                <a:cxn ang="0">
                  <a:pos x="123" y="321"/>
                </a:cxn>
                <a:cxn ang="0">
                  <a:pos x="86" y="418"/>
                </a:cxn>
                <a:cxn ang="0">
                  <a:pos x="94" y="418"/>
                </a:cxn>
                <a:cxn ang="0">
                  <a:pos x="126" y="330"/>
                </a:cxn>
                <a:cxn ang="0">
                  <a:pos x="220" y="314"/>
                </a:cxn>
                <a:cxn ang="0">
                  <a:pos x="298" y="380"/>
                </a:cxn>
                <a:cxn ang="0">
                  <a:pos x="305" y="375"/>
                </a:cxn>
              </a:cxnLst>
              <a:rect l="0" t="0" r="r" b="b"/>
              <a:pathLst>
                <a:path w="307" h="422">
                  <a:moveTo>
                    <a:pt x="305" y="375"/>
                  </a:moveTo>
                  <a:cubicBezTo>
                    <a:pt x="261" y="301"/>
                    <a:pt x="261" y="301"/>
                    <a:pt x="261" y="301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220" y="300"/>
                    <a:pt x="219" y="296"/>
                    <a:pt x="218" y="292"/>
                  </a:cubicBezTo>
                  <a:cubicBezTo>
                    <a:pt x="215" y="277"/>
                    <a:pt x="210" y="264"/>
                    <a:pt x="203" y="253"/>
                  </a:cubicBezTo>
                  <a:cubicBezTo>
                    <a:pt x="215" y="251"/>
                    <a:pt x="246" y="244"/>
                    <a:pt x="247" y="244"/>
                  </a:cubicBezTo>
                  <a:cubicBezTo>
                    <a:pt x="249" y="245"/>
                    <a:pt x="297" y="259"/>
                    <a:pt x="297" y="259"/>
                  </a:cubicBezTo>
                  <a:cubicBezTo>
                    <a:pt x="299" y="260"/>
                    <a:pt x="302" y="259"/>
                    <a:pt x="302" y="257"/>
                  </a:cubicBezTo>
                  <a:cubicBezTo>
                    <a:pt x="303" y="254"/>
                    <a:pt x="302" y="252"/>
                    <a:pt x="299" y="251"/>
                  </a:cubicBezTo>
                  <a:cubicBezTo>
                    <a:pt x="248" y="235"/>
                    <a:pt x="248" y="235"/>
                    <a:pt x="248" y="235"/>
                  </a:cubicBezTo>
                  <a:cubicBezTo>
                    <a:pt x="198" y="245"/>
                    <a:pt x="198" y="245"/>
                    <a:pt x="198" y="245"/>
                  </a:cubicBezTo>
                  <a:cubicBezTo>
                    <a:pt x="194" y="240"/>
                    <a:pt x="189" y="236"/>
                    <a:pt x="185" y="232"/>
                  </a:cubicBezTo>
                  <a:cubicBezTo>
                    <a:pt x="198" y="220"/>
                    <a:pt x="204" y="203"/>
                    <a:pt x="201" y="185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3" y="171"/>
                    <a:pt x="238" y="139"/>
                    <a:pt x="238" y="135"/>
                  </a:cubicBezTo>
                  <a:cubicBezTo>
                    <a:pt x="241" y="133"/>
                    <a:pt x="256" y="119"/>
                    <a:pt x="256" y="119"/>
                  </a:cubicBezTo>
                  <a:cubicBezTo>
                    <a:pt x="257" y="118"/>
                    <a:pt x="258" y="116"/>
                    <a:pt x="258" y="115"/>
                  </a:cubicBezTo>
                  <a:cubicBezTo>
                    <a:pt x="257" y="114"/>
                    <a:pt x="257" y="113"/>
                    <a:pt x="256" y="113"/>
                  </a:cubicBezTo>
                  <a:cubicBezTo>
                    <a:pt x="255" y="111"/>
                    <a:pt x="252" y="111"/>
                    <a:pt x="250" y="112"/>
                  </a:cubicBezTo>
                  <a:cubicBezTo>
                    <a:pt x="229" y="132"/>
                    <a:pt x="229" y="132"/>
                    <a:pt x="229" y="132"/>
                  </a:cubicBezTo>
                  <a:cubicBezTo>
                    <a:pt x="229" y="132"/>
                    <a:pt x="232" y="160"/>
                    <a:pt x="233" y="165"/>
                  </a:cubicBezTo>
                  <a:cubicBezTo>
                    <a:pt x="229" y="166"/>
                    <a:pt x="212" y="173"/>
                    <a:pt x="199" y="177"/>
                  </a:cubicBezTo>
                  <a:cubicBezTo>
                    <a:pt x="192" y="159"/>
                    <a:pt x="176" y="146"/>
                    <a:pt x="156" y="143"/>
                  </a:cubicBezTo>
                  <a:cubicBezTo>
                    <a:pt x="165" y="134"/>
                    <a:pt x="169" y="120"/>
                    <a:pt x="166" y="106"/>
                  </a:cubicBezTo>
                  <a:cubicBezTo>
                    <a:pt x="164" y="96"/>
                    <a:pt x="159" y="88"/>
                    <a:pt x="153" y="82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72" y="4"/>
                    <a:pt x="170" y="2"/>
                    <a:pt x="168" y="1"/>
                  </a:cubicBezTo>
                  <a:cubicBezTo>
                    <a:pt x="166" y="0"/>
                    <a:pt x="163" y="2"/>
                    <a:pt x="163" y="4"/>
                  </a:cubicBezTo>
                  <a:cubicBezTo>
                    <a:pt x="145" y="77"/>
                    <a:pt x="145" y="77"/>
                    <a:pt x="145" y="77"/>
                  </a:cubicBezTo>
                  <a:cubicBezTo>
                    <a:pt x="138" y="73"/>
                    <a:pt x="131" y="72"/>
                    <a:pt x="123" y="73"/>
                  </a:cubicBezTo>
                  <a:cubicBezTo>
                    <a:pt x="115" y="75"/>
                    <a:pt x="108" y="80"/>
                    <a:pt x="103" y="86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3" y="49"/>
                    <a:pt x="40" y="50"/>
                    <a:pt x="39" y="52"/>
                  </a:cubicBezTo>
                  <a:cubicBezTo>
                    <a:pt x="37" y="54"/>
                    <a:pt x="38" y="57"/>
                    <a:pt x="40" y="58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5" y="101"/>
                    <a:pt x="94" y="111"/>
                    <a:pt x="96" y="120"/>
                  </a:cubicBezTo>
                  <a:cubicBezTo>
                    <a:pt x="99" y="134"/>
                    <a:pt x="108" y="146"/>
                    <a:pt x="120" y="151"/>
                  </a:cubicBezTo>
                  <a:cubicBezTo>
                    <a:pt x="105" y="159"/>
                    <a:pt x="96" y="173"/>
                    <a:pt x="94" y="189"/>
                  </a:cubicBezTo>
                  <a:cubicBezTo>
                    <a:pt x="81" y="190"/>
                    <a:pt x="60" y="191"/>
                    <a:pt x="57" y="191"/>
                  </a:cubicBezTo>
                  <a:cubicBezTo>
                    <a:pt x="54" y="188"/>
                    <a:pt x="40" y="169"/>
                    <a:pt x="40" y="169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2" y="166"/>
                    <a:pt x="0" y="168"/>
                    <a:pt x="0" y="170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1" y="173"/>
                    <a:pt x="2" y="175"/>
                    <a:pt x="4" y="175"/>
                  </a:cubicBezTo>
                  <a:cubicBezTo>
                    <a:pt x="4" y="175"/>
                    <a:pt x="32" y="177"/>
                    <a:pt x="36" y="177"/>
                  </a:cubicBezTo>
                  <a:cubicBezTo>
                    <a:pt x="38" y="180"/>
                    <a:pt x="52" y="200"/>
                    <a:pt x="52" y="200"/>
                  </a:cubicBezTo>
                  <a:cubicBezTo>
                    <a:pt x="93" y="198"/>
                    <a:pt x="93" y="198"/>
                    <a:pt x="93" y="198"/>
                  </a:cubicBezTo>
                  <a:cubicBezTo>
                    <a:pt x="93" y="201"/>
                    <a:pt x="94" y="203"/>
                    <a:pt x="94" y="206"/>
                  </a:cubicBezTo>
                  <a:cubicBezTo>
                    <a:pt x="98" y="224"/>
                    <a:pt x="111" y="238"/>
                    <a:pt x="128" y="244"/>
                  </a:cubicBezTo>
                  <a:cubicBezTo>
                    <a:pt x="125" y="249"/>
                    <a:pt x="123" y="255"/>
                    <a:pt x="121" y="261"/>
                  </a:cubicBezTo>
                  <a:cubicBezTo>
                    <a:pt x="71" y="273"/>
                    <a:pt x="71" y="273"/>
                    <a:pt x="71" y="273"/>
                  </a:cubicBezTo>
                  <a:cubicBezTo>
                    <a:pt x="36" y="317"/>
                    <a:pt x="36" y="317"/>
                    <a:pt x="36" y="317"/>
                  </a:cubicBezTo>
                  <a:cubicBezTo>
                    <a:pt x="34" y="319"/>
                    <a:pt x="35" y="321"/>
                    <a:pt x="37" y="323"/>
                  </a:cubicBezTo>
                  <a:cubicBezTo>
                    <a:pt x="38" y="324"/>
                    <a:pt x="41" y="324"/>
                    <a:pt x="43" y="322"/>
                  </a:cubicBezTo>
                  <a:cubicBezTo>
                    <a:pt x="43" y="322"/>
                    <a:pt x="74" y="283"/>
                    <a:pt x="76" y="281"/>
                  </a:cubicBezTo>
                  <a:cubicBezTo>
                    <a:pt x="78" y="281"/>
                    <a:pt x="104" y="274"/>
                    <a:pt x="119" y="270"/>
                  </a:cubicBezTo>
                  <a:cubicBezTo>
                    <a:pt x="117" y="283"/>
                    <a:pt x="117" y="297"/>
                    <a:pt x="120" y="311"/>
                  </a:cubicBezTo>
                  <a:cubicBezTo>
                    <a:pt x="121" y="315"/>
                    <a:pt x="122" y="318"/>
                    <a:pt x="123" y="321"/>
                  </a:cubicBezTo>
                  <a:cubicBezTo>
                    <a:pt x="87" y="352"/>
                    <a:pt x="87" y="352"/>
                    <a:pt x="87" y="352"/>
                  </a:cubicBezTo>
                  <a:cubicBezTo>
                    <a:pt x="86" y="418"/>
                    <a:pt x="86" y="418"/>
                    <a:pt x="86" y="418"/>
                  </a:cubicBezTo>
                  <a:cubicBezTo>
                    <a:pt x="86" y="420"/>
                    <a:pt x="88" y="422"/>
                    <a:pt x="90" y="422"/>
                  </a:cubicBezTo>
                  <a:cubicBezTo>
                    <a:pt x="92" y="422"/>
                    <a:pt x="94" y="420"/>
                    <a:pt x="94" y="418"/>
                  </a:cubicBezTo>
                  <a:cubicBezTo>
                    <a:pt x="94" y="418"/>
                    <a:pt x="95" y="360"/>
                    <a:pt x="96" y="356"/>
                  </a:cubicBezTo>
                  <a:cubicBezTo>
                    <a:pt x="97" y="354"/>
                    <a:pt x="115" y="339"/>
                    <a:pt x="126" y="330"/>
                  </a:cubicBezTo>
                  <a:cubicBezTo>
                    <a:pt x="138" y="363"/>
                    <a:pt x="162" y="384"/>
                    <a:pt x="185" y="380"/>
                  </a:cubicBezTo>
                  <a:cubicBezTo>
                    <a:pt x="207" y="375"/>
                    <a:pt x="221" y="347"/>
                    <a:pt x="220" y="314"/>
                  </a:cubicBezTo>
                  <a:cubicBezTo>
                    <a:pt x="233" y="312"/>
                    <a:pt x="253" y="311"/>
                    <a:pt x="256" y="310"/>
                  </a:cubicBezTo>
                  <a:cubicBezTo>
                    <a:pt x="259" y="315"/>
                    <a:pt x="298" y="380"/>
                    <a:pt x="298" y="380"/>
                  </a:cubicBezTo>
                  <a:cubicBezTo>
                    <a:pt x="299" y="382"/>
                    <a:pt x="302" y="382"/>
                    <a:pt x="304" y="381"/>
                  </a:cubicBezTo>
                  <a:cubicBezTo>
                    <a:pt x="306" y="380"/>
                    <a:pt x="307" y="377"/>
                    <a:pt x="305" y="375"/>
                  </a:cubicBez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50000">
                  <a:srgbClr val="010101"/>
                </a:gs>
                <a:gs pos="100000">
                  <a:srgbClr val="4D4D4D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Freeform 537"/>
            <p:cNvSpPr>
              <a:spLocks/>
            </p:cNvSpPr>
            <p:nvPr/>
          </p:nvSpPr>
          <p:spPr bwMode="auto">
            <a:xfrm>
              <a:off x="119046598" y="113917497"/>
              <a:ext cx="201395" cy="316321"/>
            </a:xfrm>
            <a:custGeom>
              <a:avLst/>
              <a:gdLst/>
              <a:ahLst/>
              <a:cxnLst>
                <a:cxn ang="0">
                  <a:pos x="164" y="108"/>
                </a:cxn>
                <a:cxn ang="0">
                  <a:pos x="134" y="128"/>
                </a:cxn>
                <a:cxn ang="0">
                  <a:pos x="139" y="73"/>
                </a:cxn>
                <a:cxn ang="0">
                  <a:pos x="173" y="12"/>
                </a:cxn>
                <a:cxn ang="0">
                  <a:pos x="169" y="8"/>
                </a:cxn>
                <a:cxn ang="0">
                  <a:pos x="127" y="39"/>
                </a:cxn>
                <a:cxn ang="0">
                  <a:pos x="94" y="1"/>
                </a:cxn>
                <a:cxn ang="0">
                  <a:pos x="89" y="5"/>
                </a:cxn>
                <a:cxn ang="0">
                  <a:pos x="98" y="61"/>
                </a:cxn>
                <a:cxn ang="0">
                  <a:pos x="76" y="104"/>
                </a:cxn>
                <a:cxn ang="0">
                  <a:pos x="55" y="75"/>
                </a:cxn>
                <a:cxn ang="0">
                  <a:pos x="33" y="64"/>
                </a:cxn>
                <a:cxn ang="0">
                  <a:pos x="34" y="68"/>
                </a:cxn>
                <a:cxn ang="0">
                  <a:pos x="51" y="99"/>
                </a:cxn>
                <a:cxn ang="0">
                  <a:pos x="71" y="115"/>
                </a:cxn>
                <a:cxn ang="0">
                  <a:pos x="68" y="158"/>
                </a:cxn>
                <a:cxn ang="0">
                  <a:pos x="6" y="168"/>
                </a:cxn>
                <a:cxn ang="0">
                  <a:pos x="8" y="173"/>
                </a:cxn>
                <a:cxn ang="0">
                  <a:pos x="64" y="163"/>
                </a:cxn>
                <a:cxn ang="0">
                  <a:pos x="50" y="197"/>
                </a:cxn>
                <a:cxn ang="0">
                  <a:pos x="1" y="247"/>
                </a:cxn>
                <a:cxn ang="0">
                  <a:pos x="5" y="250"/>
                </a:cxn>
                <a:cxn ang="0">
                  <a:pos x="49" y="203"/>
                </a:cxn>
                <a:cxn ang="0">
                  <a:pos x="103" y="221"/>
                </a:cxn>
                <a:cxn ang="0">
                  <a:pos x="123" y="286"/>
                </a:cxn>
                <a:cxn ang="0">
                  <a:pos x="128" y="286"/>
                </a:cxn>
                <a:cxn ang="0">
                  <a:pos x="106" y="215"/>
                </a:cxn>
                <a:cxn ang="0">
                  <a:pos x="113" y="177"/>
                </a:cxn>
                <a:cxn ang="0">
                  <a:pos x="160" y="210"/>
                </a:cxn>
                <a:cxn ang="0">
                  <a:pos x="163" y="205"/>
                </a:cxn>
                <a:cxn ang="0">
                  <a:pos x="112" y="171"/>
                </a:cxn>
                <a:cxn ang="0">
                  <a:pos x="133" y="134"/>
                </a:cxn>
                <a:cxn ang="0">
                  <a:pos x="168" y="113"/>
                </a:cxn>
                <a:cxn ang="0">
                  <a:pos x="184" y="106"/>
                </a:cxn>
                <a:cxn ang="0">
                  <a:pos x="181" y="102"/>
                </a:cxn>
              </a:cxnLst>
              <a:rect l="0" t="0" r="r" b="b"/>
              <a:pathLst>
                <a:path w="184" h="289">
                  <a:moveTo>
                    <a:pt x="181" y="102"/>
                  </a:moveTo>
                  <a:cubicBezTo>
                    <a:pt x="164" y="108"/>
                    <a:pt x="164" y="108"/>
                    <a:pt x="164" y="108"/>
                  </a:cubicBezTo>
                  <a:cubicBezTo>
                    <a:pt x="164" y="108"/>
                    <a:pt x="157" y="127"/>
                    <a:pt x="156" y="131"/>
                  </a:cubicBezTo>
                  <a:cubicBezTo>
                    <a:pt x="153" y="131"/>
                    <a:pt x="142" y="129"/>
                    <a:pt x="134" y="128"/>
                  </a:cubicBezTo>
                  <a:cubicBezTo>
                    <a:pt x="137" y="114"/>
                    <a:pt x="132" y="101"/>
                    <a:pt x="123" y="94"/>
                  </a:cubicBezTo>
                  <a:cubicBezTo>
                    <a:pt x="130" y="91"/>
                    <a:pt x="137" y="83"/>
                    <a:pt x="139" y="73"/>
                  </a:cubicBezTo>
                  <a:cubicBezTo>
                    <a:pt x="141" y="66"/>
                    <a:pt x="141" y="60"/>
                    <a:pt x="140" y="54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74" y="10"/>
                    <a:pt x="174" y="8"/>
                    <a:pt x="173" y="7"/>
                  </a:cubicBezTo>
                  <a:cubicBezTo>
                    <a:pt x="172" y="6"/>
                    <a:pt x="170" y="6"/>
                    <a:pt x="169" y="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5" y="44"/>
                    <a:pt x="132" y="41"/>
                    <a:pt x="127" y="39"/>
                  </a:cubicBezTo>
                  <a:cubicBezTo>
                    <a:pt x="122" y="38"/>
                    <a:pt x="117" y="39"/>
                    <a:pt x="113" y="42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3" y="0"/>
                    <a:pt x="91" y="0"/>
                    <a:pt x="90" y="1"/>
                  </a:cubicBezTo>
                  <a:cubicBezTo>
                    <a:pt x="89" y="1"/>
                    <a:pt x="88" y="3"/>
                    <a:pt x="89" y="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4" y="49"/>
                    <a:pt x="100" y="54"/>
                    <a:pt x="98" y="61"/>
                  </a:cubicBezTo>
                  <a:cubicBezTo>
                    <a:pt x="96" y="71"/>
                    <a:pt x="97" y="81"/>
                    <a:pt x="101" y="87"/>
                  </a:cubicBezTo>
                  <a:cubicBezTo>
                    <a:pt x="91" y="89"/>
                    <a:pt x="82" y="95"/>
                    <a:pt x="76" y="104"/>
                  </a:cubicBezTo>
                  <a:cubicBezTo>
                    <a:pt x="69" y="101"/>
                    <a:pt x="58" y="95"/>
                    <a:pt x="56" y="94"/>
                  </a:cubicBezTo>
                  <a:cubicBezTo>
                    <a:pt x="56" y="92"/>
                    <a:pt x="55" y="75"/>
                    <a:pt x="55" y="75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2"/>
                    <a:pt x="34" y="63"/>
                    <a:pt x="33" y="64"/>
                  </a:cubicBezTo>
                  <a:cubicBezTo>
                    <a:pt x="33" y="64"/>
                    <a:pt x="33" y="65"/>
                    <a:pt x="33" y="65"/>
                  </a:cubicBezTo>
                  <a:cubicBezTo>
                    <a:pt x="32" y="66"/>
                    <a:pt x="33" y="67"/>
                    <a:pt x="34" y="68"/>
                  </a:cubicBezTo>
                  <a:cubicBezTo>
                    <a:pt x="34" y="68"/>
                    <a:pt x="48" y="78"/>
                    <a:pt x="49" y="79"/>
                  </a:cubicBezTo>
                  <a:cubicBezTo>
                    <a:pt x="50" y="82"/>
                    <a:pt x="51" y="99"/>
                    <a:pt x="51" y="99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2" y="111"/>
                    <a:pt x="72" y="113"/>
                    <a:pt x="71" y="115"/>
                  </a:cubicBezTo>
                  <a:cubicBezTo>
                    <a:pt x="67" y="127"/>
                    <a:pt x="70" y="140"/>
                    <a:pt x="77" y="149"/>
                  </a:cubicBezTo>
                  <a:cubicBezTo>
                    <a:pt x="74" y="151"/>
                    <a:pt x="71" y="154"/>
                    <a:pt x="68" y="158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5" y="168"/>
                    <a:pt x="4" y="170"/>
                    <a:pt x="5" y="172"/>
                  </a:cubicBezTo>
                  <a:cubicBezTo>
                    <a:pt x="5" y="173"/>
                    <a:pt x="7" y="174"/>
                    <a:pt x="8" y="173"/>
                  </a:cubicBezTo>
                  <a:cubicBezTo>
                    <a:pt x="8" y="173"/>
                    <a:pt x="36" y="158"/>
                    <a:pt x="38" y="157"/>
                  </a:cubicBezTo>
                  <a:cubicBezTo>
                    <a:pt x="39" y="157"/>
                    <a:pt x="55" y="161"/>
                    <a:pt x="64" y="163"/>
                  </a:cubicBezTo>
                  <a:cubicBezTo>
                    <a:pt x="59" y="171"/>
                    <a:pt x="55" y="180"/>
                    <a:pt x="52" y="190"/>
                  </a:cubicBezTo>
                  <a:cubicBezTo>
                    <a:pt x="51" y="192"/>
                    <a:pt x="51" y="194"/>
                    <a:pt x="50" y="197"/>
                  </a:cubicBezTo>
                  <a:cubicBezTo>
                    <a:pt x="22" y="205"/>
                    <a:pt x="22" y="205"/>
                    <a:pt x="22" y="205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0" y="248"/>
                    <a:pt x="0" y="250"/>
                    <a:pt x="1" y="251"/>
                  </a:cubicBezTo>
                  <a:cubicBezTo>
                    <a:pt x="3" y="252"/>
                    <a:pt x="4" y="251"/>
                    <a:pt x="5" y="250"/>
                  </a:cubicBezTo>
                  <a:cubicBezTo>
                    <a:pt x="5" y="250"/>
                    <a:pt x="24" y="213"/>
                    <a:pt x="25" y="210"/>
                  </a:cubicBezTo>
                  <a:cubicBezTo>
                    <a:pt x="27" y="210"/>
                    <a:pt x="40" y="206"/>
                    <a:pt x="49" y="203"/>
                  </a:cubicBezTo>
                  <a:cubicBezTo>
                    <a:pt x="45" y="228"/>
                    <a:pt x="51" y="249"/>
                    <a:pt x="64" y="253"/>
                  </a:cubicBezTo>
                  <a:cubicBezTo>
                    <a:pt x="77" y="256"/>
                    <a:pt x="93" y="243"/>
                    <a:pt x="103" y="221"/>
                  </a:cubicBezTo>
                  <a:cubicBezTo>
                    <a:pt x="110" y="224"/>
                    <a:pt x="121" y="229"/>
                    <a:pt x="123" y="230"/>
                  </a:cubicBezTo>
                  <a:cubicBezTo>
                    <a:pt x="123" y="233"/>
                    <a:pt x="123" y="286"/>
                    <a:pt x="123" y="286"/>
                  </a:cubicBezTo>
                  <a:cubicBezTo>
                    <a:pt x="123" y="288"/>
                    <a:pt x="124" y="289"/>
                    <a:pt x="125" y="289"/>
                  </a:cubicBezTo>
                  <a:cubicBezTo>
                    <a:pt x="127" y="289"/>
                    <a:pt x="128" y="287"/>
                    <a:pt x="128" y="286"/>
                  </a:cubicBezTo>
                  <a:cubicBezTo>
                    <a:pt x="128" y="226"/>
                    <a:pt x="128" y="226"/>
                    <a:pt x="128" y="226"/>
                  </a:cubicBezTo>
                  <a:cubicBezTo>
                    <a:pt x="106" y="215"/>
                    <a:pt x="106" y="215"/>
                    <a:pt x="106" y="215"/>
                  </a:cubicBezTo>
                  <a:cubicBezTo>
                    <a:pt x="107" y="213"/>
                    <a:pt x="108" y="210"/>
                    <a:pt x="109" y="206"/>
                  </a:cubicBezTo>
                  <a:cubicBezTo>
                    <a:pt x="112" y="196"/>
                    <a:pt x="113" y="186"/>
                    <a:pt x="113" y="177"/>
                  </a:cubicBezTo>
                  <a:cubicBezTo>
                    <a:pt x="120" y="180"/>
                    <a:pt x="138" y="185"/>
                    <a:pt x="139" y="185"/>
                  </a:cubicBezTo>
                  <a:cubicBezTo>
                    <a:pt x="140" y="186"/>
                    <a:pt x="160" y="210"/>
                    <a:pt x="160" y="210"/>
                  </a:cubicBezTo>
                  <a:cubicBezTo>
                    <a:pt x="161" y="211"/>
                    <a:pt x="162" y="211"/>
                    <a:pt x="163" y="210"/>
                  </a:cubicBezTo>
                  <a:cubicBezTo>
                    <a:pt x="164" y="208"/>
                    <a:pt x="164" y="206"/>
                    <a:pt x="163" y="20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12" y="171"/>
                    <a:pt x="112" y="171"/>
                    <a:pt x="112" y="171"/>
                  </a:cubicBezTo>
                  <a:cubicBezTo>
                    <a:pt x="112" y="166"/>
                    <a:pt x="111" y="162"/>
                    <a:pt x="110" y="159"/>
                  </a:cubicBezTo>
                  <a:cubicBezTo>
                    <a:pt x="120" y="155"/>
                    <a:pt x="129" y="146"/>
                    <a:pt x="133" y="134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67" y="116"/>
                    <a:pt x="168" y="113"/>
                  </a:cubicBezTo>
                  <a:cubicBezTo>
                    <a:pt x="170" y="113"/>
                    <a:pt x="182" y="108"/>
                    <a:pt x="182" y="108"/>
                  </a:cubicBezTo>
                  <a:cubicBezTo>
                    <a:pt x="183" y="108"/>
                    <a:pt x="184" y="107"/>
                    <a:pt x="184" y="106"/>
                  </a:cubicBezTo>
                  <a:cubicBezTo>
                    <a:pt x="184" y="106"/>
                    <a:pt x="184" y="105"/>
                    <a:pt x="184" y="104"/>
                  </a:cubicBezTo>
                  <a:cubicBezTo>
                    <a:pt x="184" y="103"/>
                    <a:pt x="183" y="102"/>
                    <a:pt x="181" y="10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Freeform 538"/>
            <p:cNvSpPr>
              <a:spLocks/>
            </p:cNvSpPr>
            <p:nvPr/>
          </p:nvSpPr>
          <p:spPr bwMode="auto">
            <a:xfrm>
              <a:off x="118514583" y="113742307"/>
              <a:ext cx="461894" cy="620603"/>
            </a:xfrm>
            <a:custGeom>
              <a:avLst/>
              <a:gdLst/>
              <a:ahLst/>
              <a:cxnLst>
                <a:cxn ang="0">
                  <a:pos x="415" y="227"/>
                </a:cxn>
                <a:cxn ang="0">
                  <a:pos x="356" y="273"/>
                </a:cxn>
                <a:cxn ang="0">
                  <a:pos x="287" y="191"/>
                </a:cxn>
                <a:cxn ang="0">
                  <a:pos x="329" y="120"/>
                </a:cxn>
                <a:cxn ang="0">
                  <a:pos x="407" y="42"/>
                </a:cxn>
                <a:cxn ang="0">
                  <a:pos x="325" y="109"/>
                </a:cxn>
                <a:cxn ang="0">
                  <a:pos x="271" y="87"/>
                </a:cxn>
                <a:cxn ang="0">
                  <a:pos x="224" y="1"/>
                </a:cxn>
                <a:cxn ang="0">
                  <a:pos x="260" y="92"/>
                </a:cxn>
                <a:cxn ang="0">
                  <a:pos x="241" y="172"/>
                </a:cxn>
                <a:cxn ang="0">
                  <a:pos x="140" y="170"/>
                </a:cxn>
                <a:cxn ang="0">
                  <a:pos x="101" y="103"/>
                </a:cxn>
                <a:cxn ang="0">
                  <a:pos x="92" y="105"/>
                </a:cxn>
                <a:cxn ang="0">
                  <a:pos x="127" y="139"/>
                </a:cxn>
                <a:cxn ang="0">
                  <a:pos x="176" y="205"/>
                </a:cxn>
                <a:cxn ang="0">
                  <a:pos x="180" y="282"/>
                </a:cxn>
                <a:cxn ang="0">
                  <a:pos x="94" y="272"/>
                </a:cxn>
                <a:cxn ang="0">
                  <a:pos x="19" y="301"/>
                </a:cxn>
                <a:cxn ang="0">
                  <a:pos x="94" y="284"/>
                </a:cxn>
                <a:cxn ang="0">
                  <a:pos x="121" y="351"/>
                </a:cxn>
                <a:cxn ang="0">
                  <a:pos x="53" y="371"/>
                </a:cxn>
                <a:cxn ang="0">
                  <a:pos x="4" y="452"/>
                </a:cxn>
                <a:cxn ang="0">
                  <a:pos x="60" y="382"/>
                </a:cxn>
                <a:cxn ang="0">
                  <a:pos x="141" y="476"/>
                </a:cxn>
                <a:cxn ang="0">
                  <a:pos x="273" y="452"/>
                </a:cxn>
                <a:cxn ang="0">
                  <a:pos x="273" y="567"/>
                </a:cxn>
                <a:cxn ang="0">
                  <a:pos x="285" y="446"/>
                </a:cxn>
                <a:cxn ang="0">
                  <a:pos x="244" y="403"/>
                </a:cxn>
                <a:cxn ang="0">
                  <a:pos x="313" y="372"/>
                </a:cxn>
                <a:cxn ang="0">
                  <a:pos x="364" y="427"/>
                </a:cxn>
                <a:cxn ang="0">
                  <a:pos x="320" y="362"/>
                </a:cxn>
                <a:cxn ang="0">
                  <a:pos x="252" y="311"/>
                </a:cxn>
                <a:cxn ang="0">
                  <a:pos x="362" y="287"/>
                </a:cxn>
                <a:cxn ang="0">
                  <a:pos x="417" y="239"/>
                </a:cxn>
                <a:cxn ang="0">
                  <a:pos x="422" y="232"/>
                </a:cxn>
              </a:cxnLst>
              <a:rect l="0" t="0" r="r" b="b"/>
              <a:pathLst>
                <a:path w="422" h="567">
                  <a:moveTo>
                    <a:pt x="422" y="232"/>
                  </a:moveTo>
                  <a:cubicBezTo>
                    <a:pt x="421" y="229"/>
                    <a:pt x="418" y="227"/>
                    <a:pt x="415" y="227"/>
                  </a:cubicBezTo>
                  <a:cubicBezTo>
                    <a:pt x="376" y="233"/>
                    <a:pt x="376" y="233"/>
                    <a:pt x="376" y="233"/>
                  </a:cubicBezTo>
                  <a:cubicBezTo>
                    <a:pt x="376" y="233"/>
                    <a:pt x="359" y="266"/>
                    <a:pt x="356" y="273"/>
                  </a:cubicBezTo>
                  <a:cubicBezTo>
                    <a:pt x="351" y="272"/>
                    <a:pt x="327" y="265"/>
                    <a:pt x="309" y="261"/>
                  </a:cubicBezTo>
                  <a:cubicBezTo>
                    <a:pt x="316" y="235"/>
                    <a:pt x="307" y="209"/>
                    <a:pt x="287" y="191"/>
                  </a:cubicBezTo>
                  <a:cubicBezTo>
                    <a:pt x="303" y="187"/>
                    <a:pt x="319" y="175"/>
                    <a:pt x="326" y="157"/>
                  </a:cubicBezTo>
                  <a:cubicBezTo>
                    <a:pt x="331" y="145"/>
                    <a:pt x="332" y="132"/>
                    <a:pt x="329" y="120"/>
                  </a:cubicBezTo>
                  <a:cubicBezTo>
                    <a:pt x="407" y="50"/>
                    <a:pt x="407" y="50"/>
                    <a:pt x="407" y="50"/>
                  </a:cubicBezTo>
                  <a:cubicBezTo>
                    <a:pt x="409" y="48"/>
                    <a:pt x="409" y="44"/>
                    <a:pt x="407" y="42"/>
                  </a:cubicBezTo>
                  <a:cubicBezTo>
                    <a:pt x="405" y="39"/>
                    <a:pt x="401" y="39"/>
                    <a:pt x="399" y="41"/>
                  </a:cubicBezTo>
                  <a:cubicBezTo>
                    <a:pt x="325" y="109"/>
                    <a:pt x="325" y="109"/>
                    <a:pt x="325" y="109"/>
                  </a:cubicBezTo>
                  <a:cubicBezTo>
                    <a:pt x="320" y="100"/>
                    <a:pt x="312" y="92"/>
                    <a:pt x="302" y="88"/>
                  </a:cubicBezTo>
                  <a:cubicBezTo>
                    <a:pt x="292" y="84"/>
                    <a:pt x="281" y="84"/>
                    <a:pt x="271" y="87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1" y="1"/>
                    <a:pt x="227" y="0"/>
                    <a:pt x="224" y="1"/>
                  </a:cubicBezTo>
                  <a:cubicBezTo>
                    <a:pt x="222" y="2"/>
                    <a:pt x="220" y="6"/>
                    <a:pt x="222" y="9"/>
                  </a:cubicBezTo>
                  <a:cubicBezTo>
                    <a:pt x="260" y="92"/>
                    <a:pt x="260" y="92"/>
                    <a:pt x="260" y="92"/>
                  </a:cubicBezTo>
                  <a:cubicBezTo>
                    <a:pt x="250" y="98"/>
                    <a:pt x="242" y="108"/>
                    <a:pt x="237" y="120"/>
                  </a:cubicBezTo>
                  <a:cubicBezTo>
                    <a:pt x="229" y="138"/>
                    <a:pt x="231" y="158"/>
                    <a:pt x="241" y="172"/>
                  </a:cubicBezTo>
                  <a:cubicBezTo>
                    <a:pt x="218" y="170"/>
                    <a:pt x="197" y="179"/>
                    <a:pt x="183" y="195"/>
                  </a:cubicBezTo>
                  <a:cubicBezTo>
                    <a:pt x="168" y="187"/>
                    <a:pt x="143" y="172"/>
                    <a:pt x="140" y="170"/>
                  </a:cubicBezTo>
                  <a:cubicBezTo>
                    <a:pt x="140" y="165"/>
                    <a:pt x="139" y="133"/>
                    <a:pt x="139" y="13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98" y="101"/>
                    <a:pt x="95" y="101"/>
                    <a:pt x="93" y="104"/>
                  </a:cubicBezTo>
                  <a:cubicBezTo>
                    <a:pt x="92" y="104"/>
                    <a:pt x="92" y="105"/>
                    <a:pt x="92" y="105"/>
                  </a:cubicBezTo>
                  <a:cubicBezTo>
                    <a:pt x="91" y="108"/>
                    <a:pt x="92" y="110"/>
                    <a:pt x="94" y="112"/>
                  </a:cubicBezTo>
                  <a:cubicBezTo>
                    <a:pt x="94" y="112"/>
                    <a:pt x="123" y="136"/>
                    <a:pt x="127" y="139"/>
                  </a:cubicBezTo>
                  <a:cubicBezTo>
                    <a:pt x="127" y="143"/>
                    <a:pt x="128" y="177"/>
                    <a:pt x="128" y="177"/>
                  </a:cubicBezTo>
                  <a:cubicBezTo>
                    <a:pt x="176" y="205"/>
                    <a:pt x="176" y="205"/>
                    <a:pt x="176" y="205"/>
                  </a:cubicBezTo>
                  <a:cubicBezTo>
                    <a:pt x="174" y="208"/>
                    <a:pt x="172" y="211"/>
                    <a:pt x="171" y="214"/>
                  </a:cubicBezTo>
                  <a:cubicBezTo>
                    <a:pt x="162" y="237"/>
                    <a:pt x="166" y="262"/>
                    <a:pt x="180" y="282"/>
                  </a:cubicBezTo>
                  <a:cubicBezTo>
                    <a:pt x="173" y="285"/>
                    <a:pt x="166" y="290"/>
                    <a:pt x="159" y="296"/>
                  </a:cubicBezTo>
                  <a:cubicBezTo>
                    <a:pt x="94" y="272"/>
                    <a:pt x="94" y="272"/>
                    <a:pt x="94" y="272"/>
                  </a:cubicBezTo>
                  <a:cubicBezTo>
                    <a:pt x="23" y="294"/>
                    <a:pt x="23" y="294"/>
                    <a:pt x="23" y="294"/>
                  </a:cubicBezTo>
                  <a:cubicBezTo>
                    <a:pt x="20" y="295"/>
                    <a:pt x="18" y="298"/>
                    <a:pt x="19" y="301"/>
                  </a:cubicBezTo>
                  <a:cubicBezTo>
                    <a:pt x="20" y="304"/>
                    <a:pt x="23" y="306"/>
                    <a:pt x="26" y="305"/>
                  </a:cubicBezTo>
                  <a:cubicBezTo>
                    <a:pt x="26" y="305"/>
                    <a:pt x="90" y="285"/>
                    <a:pt x="94" y="284"/>
                  </a:cubicBezTo>
                  <a:cubicBezTo>
                    <a:pt x="96" y="285"/>
                    <a:pt x="130" y="297"/>
                    <a:pt x="150" y="305"/>
                  </a:cubicBezTo>
                  <a:cubicBezTo>
                    <a:pt x="139" y="317"/>
                    <a:pt x="128" y="333"/>
                    <a:pt x="121" y="351"/>
                  </a:cubicBezTo>
                  <a:cubicBezTo>
                    <a:pt x="119" y="356"/>
                    <a:pt x="117" y="360"/>
                    <a:pt x="116" y="364"/>
                  </a:cubicBezTo>
                  <a:cubicBezTo>
                    <a:pt x="53" y="371"/>
                    <a:pt x="53" y="371"/>
                    <a:pt x="53" y="371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0" y="447"/>
                    <a:pt x="1" y="450"/>
                    <a:pt x="4" y="452"/>
                  </a:cubicBezTo>
                  <a:cubicBezTo>
                    <a:pt x="6" y="454"/>
                    <a:pt x="10" y="453"/>
                    <a:pt x="12" y="451"/>
                  </a:cubicBezTo>
                  <a:cubicBezTo>
                    <a:pt x="12" y="451"/>
                    <a:pt x="57" y="386"/>
                    <a:pt x="60" y="382"/>
                  </a:cubicBezTo>
                  <a:cubicBezTo>
                    <a:pt x="63" y="382"/>
                    <a:pt x="94" y="379"/>
                    <a:pt x="113" y="377"/>
                  </a:cubicBezTo>
                  <a:cubicBezTo>
                    <a:pt x="102" y="422"/>
                    <a:pt x="113" y="464"/>
                    <a:pt x="141" y="476"/>
                  </a:cubicBezTo>
                  <a:cubicBezTo>
                    <a:pt x="170" y="488"/>
                    <a:pt x="206" y="467"/>
                    <a:pt x="231" y="429"/>
                  </a:cubicBezTo>
                  <a:cubicBezTo>
                    <a:pt x="245" y="437"/>
                    <a:pt x="269" y="450"/>
                    <a:pt x="273" y="452"/>
                  </a:cubicBezTo>
                  <a:cubicBezTo>
                    <a:pt x="273" y="459"/>
                    <a:pt x="267" y="561"/>
                    <a:pt x="267" y="561"/>
                  </a:cubicBezTo>
                  <a:cubicBezTo>
                    <a:pt x="267" y="564"/>
                    <a:pt x="269" y="567"/>
                    <a:pt x="273" y="567"/>
                  </a:cubicBezTo>
                  <a:cubicBezTo>
                    <a:pt x="276" y="567"/>
                    <a:pt x="279" y="565"/>
                    <a:pt x="279" y="561"/>
                  </a:cubicBezTo>
                  <a:cubicBezTo>
                    <a:pt x="285" y="446"/>
                    <a:pt x="285" y="446"/>
                    <a:pt x="285" y="446"/>
                  </a:cubicBezTo>
                  <a:cubicBezTo>
                    <a:pt x="237" y="419"/>
                    <a:pt x="237" y="419"/>
                    <a:pt x="237" y="419"/>
                  </a:cubicBezTo>
                  <a:cubicBezTo>
                    <a:pt x="239" y="414"/>
                    <a:pt x="242" y="408"/>
                    <a:pt x="244" y="403"/>
                  </a:cubicBezTo>
                  <a:cubicBezTo>
                    <a:pt x="252" y="384"/>
                    <a:pt x="256" y="365"/>
                    <a:pt x="257" y="348"/>
                  </a:cubicBezTo>
                  <a:cubicBezTo>
                    <a:pt x="272" y="355"/>
                    <a:pt x="311" y="371"/>
                    <a:pt x="313" y="372"/>
                  </a:cubicBezTo>
                  <a:cubicBezTo>
                    <a:pt x="315" y="374"/>
                    <a:pt x="356" y="426"/>
                    <a:pt x="356" y="426"/>
                  </a:cubicBezTo>
                  <a:cubicBezTo>
                    <a:pt x="358" y="428"/>
                    <a:pt x="362" y="429"/>
                    <a:pt x="364" y="427"/>
                  </a:cubicBezTo>
                  <a:cubicBezTo>
                    <a:pt x="367" y="425"/>
                    <a:pt x="367" y="421"/>
                    <a:pt x="365" y="419"/>
                  </a:cubicBezTo>
                  <a:cubicBezTo>
                    <a:pt x="320" y="362"/>
                    <a:pt x="320" y="362"/>
                    <a:pt x="320" y="362"/>
                  </a:cubicBezTo>
                  <a:cubicBezTo>
                    <a:pt x="257" y="336"/>
                    <a:pt x="257" y="336"/>
                    <a:pt x="257" y="336"/>
                  </a:cubicBezTo>
                  <a:cubicBezTo>
                    <a:pt x="256" y="327"/>
                    <a:pt x="254" y="319"/>
                    <a:pt x="252" y="311"/>
                  </a:cubicBezTo>
                  <a:cubicBezTo>
                    <a:pt x="275" y="308"/>
                    <a:pt x="295" y="294"/>
                    <a:pt x="305" y="272"/>
                  </a:cubicBezTo>
                  <a:cubicBezTo>
                    <a:pt x="362" y="287"/>
                    <a:pt x="362" y="287"/>
                    <a:pt x="362" y="287"/>
                  </a:cubicBezTo>
                  <a:cubicBezTo>
                    <a:pt x="362" y="287"/>
                    <a:pt x="381" y="248"/>
                    <a:pt x="384" y="244"/>
                  </a:cubicBezTo>
                  <a:cubicBezTo>
                    <a:pt x="389" y="243"/>
                    <a:pt x="417" y="239"/>
                    <a:pt x="417" y="239"/>
                  </a:cubicBezTo>
                  <a:cubicBezTo>
                    <a:pt x="419" y="238"/>
                    <a:pt x="420" y="237"/>
                    <a:pt x="421" y="235"/>
                  </a:cubicBezTo>
                  <a:cubicBezTo>
                    <a:pt x="422" y="234"/>
                    <a:pt x="422" y="233"/>
                    <a:pt x="422" y="23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Freeform 539"/>
            <p:cNvSpPr>
              <a:spLocks/>
            </p:cNvSpPr>
            <p:nvPr/>
          </p:nvSpPr>
          <p:spPr bwMode="auto">
            <a:xfrm>
              <a:off x="118213708" y="113837404"/>
              <a:ext cx="330550" cy="391845"/>
            </a:xfrm>
            <a:custGeom>
              <a:avLst/>
              <a:gdLst/>
              <a:ahLst/>
              <a:cxnLst>
                <a:cxn ang="0">
                  <a:pos x="245" y="214"/>
                </a:cxn>
                <a:cxn ang="0">
                  <a:pos x="208" y="218"/>
                </a:cxn>
                <a:cxn ang="0">
                  <a:pos x="219" y="173"/>
                </a:cxn>
                <a:cxn ang="0">
                  <a:pos x="266" y="168"/>
                </a:cxn>
                <a:cxn ang="0">
                  <a:pos x="217" y="165"/>
                </a:cxn>
                <a:cxn ang="0">
                  <a:pos x="166" y="180"/>
                </a:cxn>
                <a:cxn ang="0">
                  <a:pos x="196" y="116"/>
                </a:cxn>
                <a:cxn ang="0">
                  <a:pos x="192" y="70"/>
                </a:cxn>
                <a:cxn ang="0">
                  <a:pos x="191" y="65"/>
                </a:cxn>
                <a:cxn ang="0">
                  <a:pos x="174" y="88"/>
                </a:cxn>
                <a:cxn ang="0">
                  <a:pos x="162" y="132"/>
                </a:cxn>
                <a:cxn ang="0">
                  <a:pos x="117" y="84"/>
                </a:cxn>
                <a:cxn ang="0">
                  <a:pos x="94" y="3"/>
                </a:cxn>
                <a:cxn ang="0">
                  <a:pos x="87" y="4"/>
                </a:cxn>
                <a:cxn ang="0">
                  <a:pos x="74" y="70"/>
                </a:cxn>
                <a:cxn ang="0">
                  <a:pos x="5" y="73"/>
                </a:cxn>
                <a:cxn ang="0">
                  <a:pos x="4" y="80"/>
                </a:cxn>
                <a:cxn ang="0">
                  <a:pos x="65" y="115"/>
                </a:cxn>
                <a:cxn ang="0">
                  <a:pos x="82" y="170"/>
                </a:cxn>
                <a:cxn ang="0">
                  <a:pos x="34" y="168"/>
                </a:cxn>
                <a:cxn ang="0">
                  <a:pos x="2" y="180"/>
                </a:cxn>
                <a:cxn ang="0">
                  <a:pos x="6" y="183"/>
                </a:cxn>
                <a:cxn ang="0">
                  <a:pos x="52" y="190"/>
                </a:cxn>
                <a:cxn ang="0">
                  <a:pos x="87" y="183"/>
                </a:cxn>
                <a:cxn ang="0">
                  <a:pos x="123" y="220"/>
                </a:cxn>
                <a:cxn ang="0">
                  <a:pos x="70" y="287"/>
                </a:cxn>
                <a:cxn ang="0">
                  <a:pos x="77" y="290"/>
                </a:cxn>
                <a:cxn ang="0">
                  <a:pos x="124" y="228"/>
                </a:cxn>
                <a:cxn ang="0">
                  <a:pos x="140" y="268"/>
                </a:cxn>
                <a:cxn ang="0">
                  <a:pos x="137" y="355"/>
                </a:cxn>
                <a:cxn ang="0">
                  <a:pos x="144" y="352"/>
                </a:cxn>
                <a:cxn ang="0">
                  <a:pos x="145" y="274"/>
                </a:cxn>
                <a:cxn ang="0">
                  <a:pos x="216" y="235"/>
                </a:cxn>
                <a:cxn ang="0">
                  <a:pos x="296" y="267"/>
                </a:cxn>
                <a:cxn ang="0">
                  <a:pos x="300" y="262"/>
                </a:cxn>
              </a:cxnLst>
              <a:rect l="0" t="0" r="r" b="b"/>
              <a:pathLst>
                <a:path w="302" h="358">
                  <a:moveTo>
                    <a:pt x="300" y="262"/>
                  </a:moveTo>
                  <a:cubicBezTo>
                    <a:pt x="245" y="214"/>
                    <a:pt x="245" y="214"/>
                    <a:pt x="245" y="214"/>
                  </a:cubicBezTo>
                  <a:cubicBezTo>
                    <a:pt x="213" y="228"/>
                    <a:pt x="213" y="228"/>
                    <a:pt x="213" y="228"/>
                  </a:cubicBezTo>
                  <a:cubicBezTo>
                    <a:pt x="212" y="225"/>
                    <a:pt x="210" y="222"/>
                    <a:pt x="208" y="218"/>
                  </a:cubicBezTo>
                  <a:cubicBezTo>
                    <a:pt x="202" y="207"/>
                    <a:pt x="194" y="198"/>
                    <a:pt x="186" y="192"/>
                  </a:cubicBezTo>
                  <a:cubicBezTo>
                    <a:pt x="195" y="187"/>
                    <a:pt x="218" y="173"/>
                    <a:pt x="219" y="173"/>
                  </a:cubicBezTo>
                  <a:cubicBezTo>
                    <a:pt x="221" y="172"/>
                    <a:pt x="263" y="172"/>
                    <a:pt x="263" y="172"/>
                  </a:cubicBezTo>
                  <a:cubicBezTo>
                    <a:pt x="265" y="172"/>
                    <a:pt x="266" y="170"/>
                    <a:pt x="266" y="168"/>
                  </a:cubicBezTo>
                  <a:cubicBezTo>
                    <a:pt x="266" y="166"/>
                    <a:pt x="264" y="164"/>
                    <a:pt x="262" y="164"/>
                  </a:cubicBezTo>
                  <a:cubicBezTo>
                    <a:pt x="217" y="165"/>
                    <a:pt x="217" y="165"/>
                    <a:pt x="217" y="165"/>
                  </a:cubicBezTo>
                  <a:cubicBezTo>
                    <a:pt x="180" y="187"/>
                    <a:pt x="180" y="187"/>
                    <a:pt x="180" y="187"/>
                  </a:cubicBezTo>
                  <a:cubicBezTo>
                    <a:pt x="175" y="184"/>
                    <a:pt x="170" y="181"/>
                    <a:pt x="166" y="180"/>
                  </a:cubicBezTo>
                  <a:cubicBezTo>
                    <a:pt x="173" y="167"/>
                    <a:pt x="174" y="151"/>
                    <a:pt x="166" y="138"/>
                  </a:cubicBezTo>
                  <a:cubicBezTo>
                    <a:pt x="196" y="116"/>
                    <a:pt x="196" y="116"/>
                    <a:pt x="196" y="116"/>
                  </a:cubicBezTo>
                  <a:cubicBezTo>
                    <a:pt x="196" y="116"/>
                    <a:pt x="184" y="91"/>
                    <a:pt x="182" y="88"/>
                  </a:cubicBezTo>
                  <a:cubicBezTo>
                    <a:pt x="184" y="86"/>
                    <a:pt x="192" y="70"/>
                    <a:pt x="192" y="70"/>
                  </a:cubicBezTo>
                  <a:cubicBezTo>
                    <a:pt x="193" y="69"/>
                    <a:pt x="193" y="68"/>
                    <a:pt x="192" y="67"/>
                  </a:cubicBezTo>
                  <a:cubicBezTo>
                    <a:pt x="192" y="66"/>
                    <a:pt x="191" y="66"/>
                    <a:pt x="191" y="65"/>
                  </a:cubicBezTo>
                  <a:cubicBezTo>
                    <a:pt x="189" y="64"/>
                    <a:pt x="187" y="65"/>
                    <a:pt x="186" y="67"/>
                  </a:cubicBezTo>
                  <a:cubicBezTo>
                    <a:pt x="174" y="88"/>
                    <a:pt x="174" y="88"/>
                    <a:pt x="174" y="88"/>
                  </a:cubicBezTo>
                  <a:cubicBezTo>
                    <a:pt x="174" y="88"/>
                    <a:pt x="184" y="109"/>
                    <a:pt x="186" y="114"/>
                  </a:cubicBezTo>
                  <a:cubicBezTo>
                    <a:pt x="184" y="116"/>
                    <a:pt x="171" y="125"/>
                    <a:pt x="162" y="132"/>
                  </a:cubicBezTo>
                  <a:cubicBezTo>
                    <a:pt x="152" y="119"/>
                    <a:pt x="135" y="114"/>
                    <a:pt x="119" y="117"/>
                  </a:cubicBezTo>
                  <a:cubicBezTo>
                    <a:pt x="124" y="107"/>
                    <a:pt x="123" y="95"/>
                    <a:pt x="117" y="84"/>
                  </a:cubicBezTo>
                  <a:cubicBezTo>
                    <a:pt x="113" y="77"/>
                    <a:pt x="107" y="72"/>
                    <a:pt x="100" y="69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1"/>
                    <a:pt x="93" y="0"/>
                    <a:pt x="91" y="0"/>
                  </a:cubicBezTo>
                  <a:cubicBezTo>
                    <a:pt x="89" y="0"/>
                    <a:pt x="87" y="2"/>
                    <a:pt x="87" y="4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86" y="66"/>
                    <a:pt x="80" y="67"/>
                    <a:pt x="74" y="70"/>
                  </a:cubicBezTo>
                  <a:cubicBezTo>
                    <a:pt x="68" y="73"/>
                    <a:pt x="64" y="79"/>
                    <a:pt x="62" y="85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3" y="72"/>
                    <a:pt x="1" y="74"/>
                    <a:pt x="1" y="75"/>
                  </a:cubicBezTo>
                  <a:cubicBezTo>
                    <a:pt x="0" y="77"/>
                    <a:pt x="2" y="79"/>
                    <a:pt x="4" y="80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100"/>
                    <a:pt x="61" y="107"/>
                    <a:pt x="65" y="115"/>
                  </a:cubicBezTo>
                  <a:cubicBezTo>
                    <a:pt x="71" y="125"/>
                    <a:pt x="81" y="132"/>
                    <a:pt x="92" y="132"/>
                  </a:cubicBezTo>
                  <a:cubicBezTo>
                    <a:pt x="83" y="143"/>
                    <a:pt x="79" y="157"/>
                    <a:pt x="82" y="170"/>
                  </a:cubicBezTo>
                  <a:cubicBezTo>
                    <a:pt x="72" y="174"/>
                    <a:pt x="55" y="181"/>
                    <a:pt x="53" y="182"/>
                  </a:cubicBezTo>
                  <a:cubicBezTo>
                    <a:pt x="50" y="180"/>
                    <a:pt x="34" y="168"/>
                    <a:pt x="34" y="168"/>
                  </a:cubicBezTo>
                  <a:cubicBezTo>
                    <a:pt x="5" y="176"/>
                    <a:pt x="5" y="176"/>
                    <a:pt x="5" y="176"/>
                  </a:cubicBezTo>
                  <a:cubicBezTo>
                    <a:pt x="3" y="176"/>
                    <a:pt x="2" y="178"/>
                    <a:pt x="2" y="180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3" y="182"/>
                    <a:pt x="5" y="183"/>
                    <a:pt x="6" y="183"/>
                  </a:cubicBezTo>
                  <a:cubicBezTo>
                    <a:pt x="6" y="183"/>
                    <a:pt x="29" y="177"/>
                    <a:pt x="32" y="176"/>
                  </a:cubicBezTo>
                  <a:cubicBezTo>
                    <a:pt x="35" y="178"/>
                    <a:pt x="52" y="190"/>
                    <a:pt x="52" y="190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5" y="179"/>
                    <a:pt x="85" y="181"/>
                    <a:pt x="87" y="183"/>
                  </a:cubicBezTo>
                  <a:cubicBezTo>
                    <a:pt x="94" y="197"/>
                    <a:pt x="109" y="204"/>
                    <a:pt x="124" y="204"/>
                  </a:cubicBezTo>
                  <a:cubicBezTo>
                    <a:pt x="123" y="209"/>
                    <a:pt x="122" y="214"/>
                    <a:pt x="123" y="220"/>
                  </a:cubicBezTo>
                  <a:cubicBezTo>
                    <a:pt x="86" y="243"/>
                    <a:pt x="86" y="243"/>
                    <a:pt x="86" y="243"/>
                  </a:cubicBezTo>
                  <a:cubicBezTo>
                    <a:pt x="70" y="287"/>
                    <a:pt x="70" y="287"/>
                    <a:pt x="70" y="287"/>
                  </a:cubicBezTo>
                  <a:cubicBezTo>
                    <a:pt x="69" y="289"/>
                    <a:pt x="70" y="291"/>
                    <a:pt x="72" y="292"/>
                  </a:cubicBezTo>
                  <a:cubicBezTo>
                    <a:pt x="74" y="293"/>
                    <a:pt x="76" y="292"/>
                    <a:pt x="77" y="290"/>
                  </a:cubicBezTo>
                  <a:cubicBezTo>
                    <a:pt x="77" y="290"/>
                    <a:pt x="91" y="250"/>
                    <a:pt x="92" y="248"/>
                  </a:cubicBezTo>
                  <a:cubicBezTo>
                    <a:pt x="93" y="247"/>
                    <a:pt x="112" y="235"/>
                    <a:pt x="124" y="228"/>
                  </a:cubicBezTo>
                  <a:cubicBezTo>
                    <a:pt x="126" y="239"/>
                    <a:pt x="130" y="250"/>
                    <a:pt x="136" y="260"/>
                  </a:cubicBezTo>
                  <a:cubicBezTo>
                    <a:pt x="137" y="263"/>
                    <a:pt x="139" y="265"/>
                    <a:pt x="140" y="268"/>
                  </a:cubicBezTo>
                  <a:cubicBezTo>
                    <a:pt x="120" y="302"/>
                    <a:pt x="120" y="302"/>
                    <a:pt x="120" y="302"/>
                  </a:cubicBezTo>
                  <a:cubicBezTo>
                    <a:pt x="137" y="355"/>
                    <a:pt x="137" y="355"/>
                    <a:pt x="137" y="355"/>
                  </a:cubicBezTo>
                  <a:cubicBezTo>
                    <a:pt x="137" y="357"/>
                    <a:pt x="139" y="358"/>
                    <a:pt x="141" y="357"/>
                  </a:cubicBezTo>
                  <a:cubicBezTo>
                    <a:pt x="143" y="356"/>
                    <a:pt x="144" y="354"/>
                    <a:pt x="144" y="352"/>
                  </a:cubicBezTo>
                  <a:cubicBezTo>
                    <a:pt x="144" y="352"/>
                    <a:pt x="129" y="306"/>
                    <a:pt x="128" y="303"/>
                  </a:cubicBezTo>
                  <a:cubicBezTo>
                    <a:pt x="129" y="301"/>
                    <a:pt x="139" y="284"/>
                    <a:pt x="145" y="274"/>
                  </a:cubicBezTo>
                  <a:cubicBezTo>
                    <a:pt x="164" y="297"/>
                    <a:pt x="189" y="307"/>
                    <a:pt x="206" y="298"/>
                  </a:cubicBezTo>
                  <a:cubicBezTo>
                    <a:pt x="222" y="288"/>
                    <a:pt x="226" y="262"/>
                    <a:pt x="216" y="235"/>
                  </a:cubicBezTo>
                  <a:cubicBezTo>
                    <a:pt x="226" y="231"/>
                    <a:pt x="241" y="224"/>
                    <a:pt x="244" y="223"/>
                  </a:cubicBezTo>
                  <a:cubicBezTo>
                    <a:pt x="247" y="226"/>
                    <a:pt x="296" y="267"/>
                    <a:pt x="296" y="267"/>
                  </a:cubicBezTo>
                  <a:cubicBezTo>
                    <a:pt x="297" y="268"/>
                    <a:pt x="300" y="268"/>
                    <a:pt x="301" y="267"/>
                  </a:cubicBezTo>
                  <a:cubicBezTo>
                    <a:pt x="302" y="265"/>
                    <a:pt x="302" y="263"/>
                    <a:pt x="300" y="26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2227" y="533400"/>
            <a:ext cx="78486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227" y="1752600"/>
            <a:ext cx="7848600" cy="3733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1" r:id="rId8"/>
    <p:sldLayoutId id="2147483656" r:id="rId9"/>
    <p:sldLayoutId id="2147483657" r:id="rId10"/>
    <p:sldLayoutId id="2147483664" r:id="rId11"/>
    <p:sldLayoutId id="2147483668" r:id="rId12"/>
    <p:sldLayoutId id="2147483669" r:id="rId13"/>
    <p:sldLayoutId id="2147483670" r:id="rId14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2057400" y="4572000"/>
            <a:ext cx="5105400" cy="4394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Segnaposto immagine 2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3967" r="3967"/>
          <a:stretch>
            <a:fillRect/>
          </a:stretch>
        </p:blipFill>
        <p:spPr>
          <a:xfrm>
            <a:off x="2080973" y="1143000"/>
            <a:ext cx="5058254" cy="307808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080973" y="4248834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12 settembre 2016 inizio anno scolastico</a:t>
            </a:r>
          </a:p>
          <a:p>
            <a:pPr algn="ctr"/>
            <a:r>
              <a:rPr lang="it-IT" dirty="0" smtClean="0"/>
              <a:t>Benvenuto e Accoglienza 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un_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40234" cy="1866337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539552" y="476672"/>
            <a:ext cx="820891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BENVENUTO DELLA NUOVA DIRIGENTE   ALL’ICS G.GALILEI DI ARIENZO</a:t>
            </a:r>
          </a:p>
          <a:p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"Cari studenti, care famiglie, cari docenti e personale scolastico, un nuovo anno sta per cominciare. Lasciate che il primo pensiero vada ai bambini e ragazzi dei paesi colpiti dal terremoto, che hanno sentito suonare la campanella d'inizio laddove tutto, intorno, parla di fine. Fine </a:t>
            </a:r>
            <a:r>
              <a:rPr lang="it-IT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dell'integrita'</a:t>
            </a: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della famiglia, del focolare domestico, degli spazi in cui si condividevano vite, pensieri, speranze. </a:t>
            </a:r>
          </a:p>
          <a:p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non tutto </a:t>
            </a:r>
            <a:r>
              <a:rPr lang="it-IT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e'</a:t>
            </a: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perduto. La scuola di Amatrice, messa in piedi in appena 11 giorni, </a:t>
            </a:r>
            <a:r>
              <a:rPr lang="it-IT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e'</a:t>
            </a: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il simbolo della speranza, la voglia di futuro che non si piega a nessuna sciagura, il pilastro che non </a:t>
            </a:r>
            <a:r>
              <a:rPr lang="it-IT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puo'</a:t>
            </a: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mai mancare nella vita dei giovani. Essa accoglie il dolore per trasformarlo in fiducia, la paura in coraggio, i pensieri in idee. Si erge colorata, fiera della sua </a:t>
            </a:r>
            <a:r>
              <a:rPr lang="it-IT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semplicita'</a:t>
            </a: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architettonica, a gridare che </a:t>
            </a:r>
            <a:r>
              <a:rPr lang="it-IT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puo'</a:t>
            </a: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ancora esserci allegria, condivisione, passione.  Vuole restituire la </a:t>
            </a:r>
            <a:r>
              <a:rPr lang="it-IT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normalita'</a:t>
            </a: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rubata, le certezze cancellate, le </a:t>
            </a:r>
            <a:r>
              <a:rPr lang="it-IT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identita'</a:t>
            </a: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violate. L' ho scelta come simbolo, perché  ognuno di noi potesse riflettere ed apprezzare il valore fondamentale che la scuola </a:t>
            </a:r>
            <a:r>
              <a:rPr lang="it-IT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asssume</a:t>
            </a: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nella vita delle persone. Un valore ineludibile, primario. FAMIGLIA E SCUOLA: le gambe con le quali ciascuna persona percorre il proprio cammino nel mondo. E' compito di ciascuno di noi fortificare al massimo questi due pilastri, dando significato a tutto </a:t>
            </a:r>
            <a:r>
              <a:rPr lang="it-IT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cio'</a:t>
            </a: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che essi contengono. Per questo  chiedo a tutti, docenti, personale scolastico,  famiglie, ma soprattutto a voi studenti: CREDETE IN CIO' CHE FATE. E fatelo al meglio delle vostre </a:t>
            </a:r>
            <a:r>
              <a:rPr lang="it-IT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capacita'</a:t>
            </a: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Innamoratevi della vostra vita e delle vostre  idee e difendetele sempre. La scuola vi </a:t>
            </a:r>
            <a:r>
              <a:rPr lang="it-IT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insegnera'</a:t>
            </a: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come fare. Siamo qui per questo, </a:t>
            </a:r>
            <a:r>
              <a:rPr lang="it-IT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e'</a:t>
            </a: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questo il nostro compito. E anche noi, vi assicuro, lo faremo al meglio. </a:t>
            </a:r>
            <a:endParaRPr lang="it-IT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BUON </a:t>
            </a: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 SCOLASTICO! 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</a:p>
          <a:p>
            <a:pPr algn="ctr"/>
            <a:endParaRPr lang="it-IT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DOTT.</a:t>
            </a:r>
            <a:r>
              <a:rPr lang="it-IT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SSA 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ROSA PRISCO </a:t>
            </a:r>
            <a:endParaRPr lang="it-IT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un_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40234" cy="1866337"/>
          </a:xfrm>
          <a:prstGeom prst="rect">
            <a:avLst/>
          </a:prstGeom>
        </p:spPr>
      </p:pic>
      <p:pic>
        <p:nvPicPr>
          <p:cNvPr id="3" name="Segnaposto immagine 2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0" b="6010"/>
          <a:stretch>
            <a:fillRect/>
          </a:stretch>
        </p:blipFill>
        <p:spPr>
          <a:xfrm>
            <a:off x="2555776" y="933168"/>
            <a:ext cx="3962400" cy="46482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immagine 1"/>
          <p:cNvPicPr>
            <a:picLocks noGrp="1" noChangeAspect="1"/>
          </p:cNvPicPr>
          <p:nvPr>
            <p:ph type="pic" sz="quarter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" r="3488"/>
          <a:stretch>
            <a:fillRect/>
          </a:stretch>
        </p:blipFill>
        <p:spPr>
          <a:xfrm>
            <a:off x="2771800" y="1124744"/>
            <a:ext cx="3510136" cy="4102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24744"/>
            <a:ext cx="5940152" cy="4455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64704"/>
            <a:ext cx="6372200" cy="4779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90043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7998685" cy="4490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03508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836712"/>
            <a:ext cx="3384376" cy="4509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ttangolo 8"/>
          <p:cNvSpPr/>
          <p:nvPr/>
        </p:nvSpPr>
        <p:spPr>
          <a:xfrm>
            <a:off x="899592" y="4005064"/>
            <a:ext cx="76137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BUON ANNO SCOLASTICO</a:t>
            </a:r>
            <a:endParaRPr lang="it-IT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2721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pull/>
      </p:transition>
    </mc:Choice>
    <mc:Fallback>
      <p:transition spd="slow" advClick="0" advTm="3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milyReunion_album_TP10250516">
  <a:themeElements>
    <a:clrScheme name="Picnic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CC0033"/>
      </a:accent1>
      <a:accent2>
        <a:srgbClr val="67CB35"/>
      </a:accent2>
      <a:accent3>
        <a:srgbClr val="75CFEB"/>
      </a:accent3>
      <a:accent4>
        <a:srgbClr val="AB5037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97A842E-921E-4EFE-9CA6-7D14290A7A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Album di foto per una riunione di famiglia</Template>
  <TotalTime>0</TotalTime>
  <Words>388</Words>
  <Application>Microsoft Office PowerPoint</Application>
  <PresentationFormat>Presentazione su schermo (4:3)</PresentationFormat>
  <Paragraphs>21</Paragraphs>
  <Slides>8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1" baseType="lpstr">
      <vt:lpstr>Arial</vt:lpstr>
      <vt:lpstr>Calibri</vt:lpstr>
      <vt:lpstr>FamilyReunion_album_TP10250516</vt:lpstr>
      <vt:lpstr>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2016-09-22T16:06:21Z</dcterms:created>
  <dcterms:modified xsi:type="dcterms:W3CDTF">2016-09-22T16:34:26Z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TC102505169990</vt:lpwstr>
  </property>
</Properties>
</file>